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87EFC-C22D-43F1-9FFF-5F4C8816422B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E07A4CCF-402E-4B80-804E-6D99307B7E95}">
      <dgm:prSet/>
      <dgm:spPr/>
      <dgm:t>
        <a:bodyPr/>
        <a:lstStyle/>
        <a:p>
          <a:pPr rtl="0"/>
          <a:r>
            <a:rPr lang="nl-NL" dirty="0" smtClean="0"/>
            <a:t>Thema 3 Seksualiteit &amp; Voortplanting</a:t>
          </a:r>
          <a:endParaRPr lang="nl-NL" dirty="0"/>
        </a:p>
      </dgm:t>
    </dgm:pt>
    <dgm:pt modelId="{8CA722B4-5633-4F22-A82A-0F238B2ED37C}" type="parTrans" cxnId="{5DCD4F7B-58E8-4D5D-9724-9711514C20DF}">
      <dgm:prSet/>
      <dgm:spPr/>
      <dgm:t>
        <a:bodyPr/>
        <a:lstStyle/>
        <a:p>
          <a:endParaRPr lang="nl-NL"/>
        </a:p>
      </dgm:t>
    </dgm:pt>
    <dgm:pt modelId="{100C949C-1774-4E15-BE52-96246A3B711B}" type="sibTrans" cxnId="{5DCD4F7B-58E8-4D5D-9724-9711514C20DF}">
      <dgm:prSet/>
      <dgm:spPr/>
      <dgm:t>
        <a:bodyPr/>
        <a:lstStyle/>
        <a:p>
          <a:endParaRPr lang="nl-NL"/>
        </a:p>
      </dgm:t>
    </dgm:pt>
    <dgm:pt modelId="{A7700627-957C-4BE5-B769-EDE7C7348E2B}" type="pres">
      <dgm:prSet presAssocID="{14887EFC-C22D-43F1-9FFF-5F4C88164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C25BE65-E97C-478B-B7B8-ACA7D3C5DE4B}" type="pres">
      <dgm:prSet presAssocID="{E07A4CCF-402E-4B80-804E-6D99307B7E9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479692-82AE-4B1F-90D8-FF1FBFBC7AF6}" type="presOf" srcId="{E07A4CCF-402E-4B80-804E-6D99307B7E95}" destId="{EC25BE65-E97C-478B-B7B8-ACA7D3C5DE4B}" srcOrd="0" destOrd="0" presId="urn:microsoft.com/office/officeart/2005/8/layout/vList2"/>
    <dgm:cxn modelId="{84D45CD3-BE64-484B-8D16-494256B7AC02}" type="presOf" srcId="{14887EFC-C22D-43F1-9FFF-5F4C8816422B}" destId="{A7700627-957C-4BE5-B769-EDE7C7348E2B}" srcOrd="0" destOrd="0" presId="urn:microsoft.com/office/officeart/2005/8/layout/vList2"/>
    <dgm:cxn modelId="{5DCD4F7B-58E8-4D5D-9724-9711514C20DF}" srcId="{14887EFC-C22D-43F1-9FFF-5F4C8816422B}" destId="{E07A4CCF-402E-4B80-804E-6D99307B7E95}" srcOrd="0" destOrd="0" parTransId="{8CA722B4-5633-4F22-A82A-0F238B2ED37C}" sibTransId="{100C949C-1774-4E15-BE52-96246A3B711B}"/>
    <dgm:cxn modelId="{D22404F3-1810-4257-B3C7-C49A0615FC08}" type="presParOf" srcId="{A7700627-957C-4BE5-B769-EDE7C7348E2B}" destId="{EC25BE65-E97C-478B-B7B8-ACA7D3C5DE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299916-27E4-4390-8D35-5FAAE80C9396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4188F07F-D0FB-478C-B036-BF4DB14C1448}">
      <dgm:prSet/>
      <dgm:spPr/>
      <dgm:t>
        <a:bodyPr/>
        <a:lstStyle/>
        <a:p>
          <a:pPr algn="ctr" rtl="0"/>
          <a:r>
            <a:rPr lang="nl-NL" smtClean="0"/>
            <a:t>Geboorte</a:t>
          </a:r>
          <a:endParaRPr lang="nl-NL"/>
        </a:p>
      </dgm:t>
    </dgm:pt>
    <dgm:pt modelId="{1E790432-9D29-469C-B32D-9181AE5A1D09}" type="parTrans" cxnId="{F5FF5CB9-4481-4045-A339-C943FCB8E7C6}">
      <dgm:prSet/>
      <dgm:spPr/>
      <dgm:t>
        <a:bodyPr/>
        <a:lstStyle/>
        <a:p>
          <a:endParaRPr lang="nl-NL"/>
        </a:p>
      </dgm:t>
    </dgm:pt>
    <dgm:pt modelId="{EE56875E-3195-4289-BBA5-3EA986BBD928}" type="sibTrans" cxnId="{F5FF5CB9-4481-4045-A339-C943FCB8E7C6}">
      <dgm:prSet/>
      <dgm:spPr/>
      <dgm:t>
        <a:bodyPr/>
        <a:lstStyle/>
        <a:p>
          <a:endParaRPr lang="nl-NL"/>
        </a:p>
      </dgm:t>
    </dgm:pt>
    <dgm:pt modelId="{9EE30983-EE28-48F6-8F7E-1CF14037200F}" type="pres">
      <dgm:prSet presAssocID="{5A299916-27E4-4390-8D35-5FAAE80C93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2E89661-1F7C-447F-802A-C69787405D56}" type="pres">
      <dgm:prSet presAssocID="{4188F07F-D0FB-478C-B036-BF4DB14C14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E27A7AC-1DFF-4CD5-A547-DE435F79677D}" type="presOf" srcId="{5A299916-27E4-4390-8D35-5FAAE80C9396}" destId="{9EE30983-EE28-48F6-8F7E-1CF14037200F}" srcOrd="0" destOrd="0" presId="urn:microsoft.com/office/officeart/2005/8/layout/vList2"/>
    <dgm:cxn modelId="{EDAE0444-67ED-487E-BED2-76C5EA560079}" type="presOf" srcId="{4188F07F-D0FB-478C-B036-BF4DB14C1448}" destId="{32E89661-1F7C-447F-802A-C69787405D56}" srcOrd="0" destOrd="0" presId="urn:microsoft.com/office/officeart/2005/8/layout/vList2"/>
    <dgm:cxn modelId="{F5FF5CB9-4481-4045-A339-C943FCB8E7C6}" srcId="{5A299916-27E4-4390-8D35-5FAAE80C9396}" destId="{4188F07F-D0FB-478C-B036-BF4DB14C1448}" srcOrd="0" destOrd="0" parTransId="{1E790432-9D29-469C-B32D-9181AE5A1D09}" sibTransId="{EE56875E-3195-4289-BBA5-3EA986BBD928}"/>
    <dgm:cxn modelId="{58D5C749-3145-4FF9-8465-DDD8D397E0D7}" type="presParOf" srcId="{9EE30983-EE28-48F6-8F7E-1CF14037200F}" destId="{32E89661-1F7C-447F-802A-C69787405D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2A84AD-AD3C-4BA0-BCDA-6F5DDA59892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148CA030-B1A6-4E43-A07A-0F682E75BFCA}">
      <dgm:prSet/>
      <dgm:spPr/>
      <dgm:t>
        <a:bodyPr/>
        <a:lstStyle/>
        <a:p>
          <a:pPr algn="ctr" rtl="0"/>
          <a:r>
            <a:rPr lang="nl-NL" smtClean="0"/>
            <a:t>Eerste fase: weeën - baarmoederwandspieren</a:t>
          </a:r>
          <a:endParaRPr lang="nl-NL"/>
        </a:p>
      </dgm:t>
    </dgm:pt>
    <dgm:pt modelId="{5AD1AB00-66D5-4CB3-925C-E7C7C0983797}" type="parTrans" cxnId="{BB6E8B31-96FC-4C6F-B548-482252986745}">
      <dgm:prSet/>
      <dgm:spPr/>
      <dgm:t>
        <a:bodyPr/>
        <a:lstStyle/>
        <a:p>
          <a:pPr algn="ctr"/>
          <a:endParaRPr lang="nl-NL"/>
        </a:p>
      </dgm:t>
    </dgm:pt>
    <dgm:pt modelId="{4E4A9974-C6D3-4984-9708-D94BB6016FDC}" type="sibTrans" cxnId="{BB6E8B31-96FC-4C6F-B548-482252986745}">
      <dgm:prSet/>
      <dgm:spPr/>
      <dgm:t>
        <a:bodyPr/>
        <a:lstStyle/>
        <a:p>
          <a:pPr algn="ctr"/>
          <a:endParaRPr lang="nl-NL"/>
        </a:p>
      </dgm:t>
    </dgm:pt>
    <dgm:pt modelId="{4B299473-4E6A-4C9B-9BCD-C9A4A1A960B1}">
      <dgm:prSet/>
      <dgm:spPr/>
      <dgm:t>
        <a:bodyPr/>
        <a:lstStyle/>
        <a:p>
          <a:pPr algn="ctr" rtl="0"/>
          <a:r>
            <a:rPr lang="nl-NL" smtClean="0"/>
            <a:t>Tweede fase: ontsluiting baarmoedermond</a:t>
          </a:r>
          <a:endParaRPr lang="nl-NL"/>
        </a:p>
      </dgm:t>
    </dgm:pt>
    <dgm:pt modelId="{6ECB844F-5F14-4B22-8266-3183F42BCBD4}" type="parTrans" cxnId="{3A45064C-65DE-4ABF-A872-EBD9ADB31A0D}">
      <dgm:prSet/>
      <dgm:spPr/>
      <dgm:t>
        <a:bodyPr/>
        <a:lstStyle/>
        <a:p>
          <a:pPr algn="ctr"/>
          <a:endParaRPr lang="nl-NL"/>
        </a:p>
      </dgm:t>
    </dgm:pt>
    <dgm:pt modelId="{213DBD48-5B0E-4B34-B134-21797CDF918C}" type="sibTrans" cxnId="{3A45064C-65DE-4ABF-A872-EBD9ADB31A0D}">
      <dgm:prSet/>
      <dgm:spPr/>
      <dgm:t>
        <a:bodyPr/>
        <a:lstStyle/>
        <a:p>
          <a:pPr algn="ctr"/>
          <a:endParaRPr lang="nl-NL"/>
        </a:p>
      </dgm:t>
    </dgm:pt>
    <dgm:pt modelId="{A7158917-B4F4-4182-B2A9-7E0967F4D762}">
      <dgm:prSet/>
      <dgm:spPr/>
      <dgm:t>
        <a:bodyPr/>
        <a:lstStyle/>
        <a:p>
          <a:pPr algn="ctr" rtl="0"/>
          <a:r>
            <a:rPr lang="nl-NL" dirty="0" smtClean="0"/>
            <a:t>Derde fase: uitdrijving – </a:t>
          </a:r>
          <a:r>
            <a:rPr lang="nl-NL" dirty="0" smtClean="0"/>
            <a:t>moment van geboorte</a:t>
          </a:r>
          <a:endParaRPr lang="nl-NL" dirty="0"/>
        </a:p>
      </dgm:t>
    </dgm:pt>
    <dgm:pt modelId="{C96A4D41-2526-44C7-92BB-B373F7AD386E}" type="parTrans" cxnId="{78949079-B2CF-44D6-9812-2AC0FFE8455E}">
      <dgm:prSet/>
      <dgm:spPr/>
      <dgm:t>
        <a:bodyPr/>
        <a:lstStyle/>
        <a:p>
          <a:pPr algn="ctr"/>
          <a:endParaRPr lang="nl-NL"/>
        </a:p>
      </dgm:t>
    </dgm:pt>
    <dgm:pt modelId="{8C9A5C71-2298-42CB-9506-B07AD3DD7CBF}" type="sibTrans" cxnId="{78949079-B2CF-44D6-9812-2AC0FFE8455E}">
      <dgm:prSet/>
      <dgm:spPr/>
      <dgm:t>
        <a:bodyPr/>
        <a:lstStyle/>
        <a:p>
          <a:pPr algn="ctr"/>
          <a:endParaRPr lang="nl-NL"/>
        </a:p>
      </dgm:t>
    </dgm:pt>
    <dgm:pt modelId="{03829490-2105-4970-9B83-05D90F6E7D8C}">
      <dgm:prSet/>
      <dgm:spPr/>
      <dgm:t>
        <a:bodyPr/>
        <a:lstStyle/>
        <a:p>
          <a:pPr algn="ctr" rtl="0"/>
          <a:r>
            <a:rPr lang="nl-NL" smtClean="0"/>
            <a:t>Persweeën: ondersteund door buikspieren</a:t>
          </a:r>
          <a:endParaRPr lang="nl-NL"/>
        </a:p>
      </dgm:t>
    </dgm:pt>
    <dgm:pt modelId="{2CEDB0C8-802B-4D6C-85CC-B0879CCA47B6}" type="parTrans" cxnId="{F23BC9F0-BB42-477D-996F-024513D58B61}">
      <dgm:prSet/>
      <dgm:spPr/>
      <dgm:t>
        <a:bodyPr/>
        <a:lstStyle/>
        <a:p>
          <a:pPr algn="ctr"/>
          <a:endParaRPr lang="nl-NL"/>
        </a:p>
      </dgm:t>
    </dgm:pt>
    <dgm:pt modelId="{8906CAA0-0F80-4695-96AE-438809A7DA9D}" type="sibTrans" cxnId="{F23BC9F0-BB42-477D-996F-024513D58B61}">
      <dgm:prSet/>
      <dgm:spPr/>
      <dgm:t>
        <a:bodyPr/>
        <a:lstStyle/>
        <a:p>
          <a:pPr algn="ctr"/>
          <a:endParaRPr lang="nl-NL"/>
        </a:p>
      </dgm:t>
    </dgm:pt>
    <dgm:pt modelId="{5D8B83BF-6C80-4D2B-80D0-DDB8E72191DD}" type="pres">
      <dgm:prSet presAssocID="{422A84AD-AD3C-4BA0-BCDA-6F5DDA5989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9BF9BEB-75AD-4213-9251-ADAFCDA74204}" type="pres">
      <dgm:prSet presAssocID="{148CA030-B1A6-4E43-A07A-0F682E75BF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968F69-FC77-4E85-8E02-936A4448A1B9}" type="pres">
      <dgm:prSet presAssocID="{4E4A9974-C6D3-4984-9708-D94BB6016FDC}" presName="spacer" presStyleCnt="0"/>
      <dgm:spPr/>
    </dgm:pt>
    <dgm:pt modelId="{B1F90B3B-001F-4095-8751-544F6FA29173}" type="pres">
      <dgm:prSet presAssocID="{4B299473-4E6A-4C9B-9BCD-C9A4A1A960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5F6986-77BA-4EEB-B262-D122402BB565}" type="pres">
      <dgm:prSet presAssocID="{213DBD48-5B0E-4B34-B134-21797CDF918C}" presName="spacer" presStyleCnt="0"/>
      <dgm:spPr/>
    </dgm:pt>
    <dgm:pt modelId="{C5CDA215-D38D-46D0-A13D-FDCAAC2A18B7}" type="pres">
      <dgm:prSet presAssocID="{A7158917-B4F4-4182-B2A9-7E0967F4D7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08A4F3-4001-4778-AC2F-1BD1BF9DF2D1}" type="pres">
      <dgm:prSet presAssocID="{8C9A5C71-2298-42CB-9506-B07AD3DD7CBF}" presName="spacer" presStyleCnt="0"/>
      <dgm:spPr/>
    </dgm:pt>
    <dgm:pt modelId="{5B2B4412-7F32-475E-B31D-E6A6D53CA914}" type="pres">
      <dgm:prSet presAssocID="{03829490-2105-4970-9B83-05D90F6E7D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C98989-120E-4DF1-932D-537F19FF9925}" type="presOf" srcId="{4B299473-4E6A-4C9B-9BCD-C9A4A1A960B1}" destId="{B1F90B3B-001F-4095-8751-544F6FA29173}" srcOrd="0" destOrd="0" presId="urn:microsoft.com/office/officeart/2005/8/layout/vList2"/>
    <dgm:cxn modelId="{3A45064C-65DE-4ABF-A872-EBD9ADB31A0D}" srcId="{422A84AD-AD3C-4BA0-BCDA-6F5DDA598921}" destId="{4B299473-4E6A-4C9B-9BCD-C9A4A1A960B1}" srcOrd="1" destOrd="0" parTransId="{6ECB844F-5F14-4B22-8266-3183F42BCBD4}" sibTransId="{213DBD48-5B0E-4B34-B134-21797CDF918C}"/>
    <dgm:cxn modelId="{0E50A418-007A-4EC6-8EFE-25DBD1604B5A}" type="presOf" srcId="{03829490-2105-4970-9B83-05D90F6E7D8C}" destId="{5B2B4412-7F32-475E-B31D-E6A6D53CA914}" srcOrd="0" destOrd="0" presId="urn:microsoft.com/office/officeart/2005/8/layout/vList2"/>
    <dgm:cxn modelId="{F23BC9F0-BB42-477D-996F-024513D58B61}" srcId="{422A84AD-AD3C-4BA0-BCDA-6F5DDA598921}" destId="{03829490-2105-4970-9B83-05D90F6E7D8C}" srcOrd="3" destOrd="0" parTransId="{2CEDB0C8-802B-4D6C-85CC-B0879CCA47B6}" sibTransId="{8906CAA0-0F80-4695-96AE-438809A7DA9D}"/>
    <dgm:cxn modelId="{A596B5DD-A0DA-4E62-A990-93A680BF2F2F}" type="presOf" srcId="{148CA030-B1A6-4E43-A07A-0F682E75BFCA}" destId="{F9BF9BEB-75AD-4213-9251-ADAFCDA74204}" srcOrd="0" destOrd="0" presId="urn:microsoft.com/office/officeart/2005/8/layout/vList2"/>
    <dgm:cxn modelId="{BB6E8B31-96FC-4C6F-B548-482252986745}" srcId="{422A84AD-AD3C-4BA0-BCDA-6F5DDA598921}" destId="{148CA030-B1A6-4E43-A07A-0F682E75BFCA}" srcOrd="0" destOrd="0" parTransId="{5AD1AB00-66D5-4CB3-925C-E7C7C0983797}" sibTransId="{4E4A9974-C6D3-4984-9708-D94BB6016FDC}"/>
    <dgm:cxn modelId="{78949079-B2CF-44D6-9812-2AC0FFE8455E}" srcId="{422A84AD-AD3C-4BA0-BCDA-6F5DDA598921}" destId="{A7158917-B4F4-4182-B2A9-7E0967F4D762}" srcOrd="2" destOrd="0" parTransId="{C96A4D41-2526-44C7-92BB-B373F7AD386E}" sibTransId="{8C9A5C71-2298-42CB-9506-B07AD3DD7CBF}"/>
    <dgm:cxn modelId="{0DCBC192-4113-4FF9-93A8-ABFDB208CB6F}" type="presOf" srcId="{422A84AD-AD3C-4BA0-BCDA-6F5DDA598921}" destId="{5D8B83BF-6C80-4D2B-80D0-DDB8E72191DD}" srcOrd="0" destOrd="0" presId="urn:microsoft.com/office/officeart/2005/8/layout/vList2"/>
    <dgm:cxn modelId="{96AB0CEB-BC95-4BFD-B555-8DAC6BAB2906}" type="presOf" srcId="{A7158917-B4F4-4182-B2A9-7E0967F4D762}" destId="{C5CDA215-D38D-46D0-A13D-FDCAAC2A18B7}" srcOrd="0" destOrd="0" presId="urn:microsoft.com/office/officeart/2005/8/layout/vList2"/>
    <dgm:cxn modelId="{84A091DB-31E1-485D-BBFE-D2744AE16BBA}" type="presParOf" srcId="{5D8B83BF-6C80-4D2B-80D0-DDB8E72191DD}" destId="{F9BF9BEB-75AD-4213-9251-ADAFCDA74204}" srcOrd="0" destOrd="0" presId="urn:microsoft.com/office/officeart/2005/8/layout/vList2"/>
    <dgm:cxn modelId="{58E39CF1-A49D-4C14-97B7-F5EEF8D699DD}" type="presParOf" srcId="{5D8B83BF-6C80-4D2B-80D0-DDB8E72191DD}" destId="{E3968F69-FC77-4E85-8E02-936A4448A1B9}" srcOrd="1" destOrd="0" presId="urn:microsoft.com/office/officeart/2005/8/layout/vList2"/>
    <dgm:cxn modelId="{68358428-4255-41F2-834A-99E91238FA27}" type="presParOf" srcId="{5D8B83BF-6C80-4D2B-80D0-DDB8E72191DD}" destId="{B1F90B3B-001F-4095-8751-544F6FA29173}" srcOrd="2" destOrd="0" presId="urn:microsoft.com/office/officeart/2005/8/layout/vList2"/>
    <dgm:cxn modelId="{39B0DFBE-36B8-4C12-AA6C-FCD6890BE864}" type="presParOf" srcId="{5D8B83BF-6C80-4D2B-80D0-DDB8E72191DD}" destId="{F35F6986-77BA-4EEB-B262-D122402BB565}" srcOrd="3" destOrd="0" presId="urn:microsoft.com/office/officeart/2005/8/layout/vList2"/>
    <dgm:cxn modelId="{FC23CA5B-4045-43E1-BEBD-781EE5EE29DA}" type="presParOf" srcId="{5D8B83BF-6C80-4D2B-80D0-DDB8E72191DD}" destId="{C5CDA215-D38D-46D0-A13D-FDCAAC2A18B7}" srcOrd="4" destOrd="0" presId="urn:microsoft.com/office/officeart/2005/8/layout/vList2"/>
    <dgm:cxn modelId="{F8F04F81-4E4F-4EDB-8F2F-639DCFEA9701}" type="presParOf" srcId="{5D8B83BF-6C80-4D2B-80D0-DDB8E72191DD}" destId="{8F08A4F3-4001-4778-AC2F-1BD1BF9DF2D1}" srcOrd="5" destOrd="0" presId="urn:microsoft.com/office/officeart/2005/8/layout/vList2"/>
    <dgm:cxn modelId="{28C49467-1FBB-4473-94E3-0EBC24AAF947}" type="presParOf" srcId="{5D8B83BF-6C80-4D2B-80D0-DDB8E72191DD}" destId="{5B2B4412-7F32-475E-B31D-E6A6D53CA91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D70DFE-2639-44D6-B61D-566DDF842BC4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53C73A7F-8B76-4D62-A57B-45C831D57BF4}">
      <dgm:prSet/>
      <dgm:spPr/>
      <dgm:t>
        <a:bodyPr/>
        <a:lstStyle/>
        <a:p>
          <a:pPr algn="ctr" rtl="0"/>
          <a:r>
            <a:rPr lang="nl-NL" smtClean="0"/>
            <a:t>Verschillende liggingen</a:t>
          </a:r>
          <a:endParaRPr lang="nl-NL"/>
        </a:p>
      </dgm:t>
    </dgm:pt>
    <dgm:pt modelId="{C9C86653-FADC-4885-91C4-8C0186CC21C6}" type="parTrans" cxnId="{019CF5B9-A42A-4186-A5BA-E8F42615409B}">
      <dgm:prSet/>
      <dgm:spPr/>
      <dgm:t>
        <a:bodyPr/>
        <a:lstStyle/>
        <a:p>
          <a:endParaRPr lang="nl-NL"/>
        </a:p>
      </dgm:t>
    </dgm:pt>
    <dgm:pt modelId="{917418AA-9167-4197-A5AD-32903632E6F1}" type="sibTrans" cxnId="{019CF5B9-A42A-4186-A5BA-E8F42615409B}">
      <dgm:prSet/>
      <dgm:spPr/>
      <dgm:t>
        <a:bodyPr/>
        <a:lstStyle/>
        <a:p>
          <a:endParaRPr lang="nl-NL"/>
        </a:p>
      </dgm:t>
    </dgm:pt>
    <dgm:pt modelId="{92080A26-D148-40E3-91F9-4F6E4AEA944B}" type="pres">
      <dgm:prSet presAssocID="{B9D70DFE-2639-44D6-B61D-566DDF842B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5275E0A-8DC4-49B8-ACCA-8FABF0C698AC}" type="pres">
      <dgm:prSet presAssocID="{53C73A7F-8B76-4D62-A57B-45C831D57BF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F00479D-E6E0-4865-A5D5-3A37EEDA918B}" type="presOf" srcId="{B9D70DFE-2639-44D6-B61D-566DDF842BC4}" destId="{92080A26-D148-40E3-91F9-4F6E4AEA944B}" srcOrd="0" destOrd="0" presId="urn:microsoft.com/office/officeart/2005/8/layout/vList2"/>
    <dgm:cxn modelId="{019CF5B9-A42A-4186-A5BA-E8F42615409B}" srcId="{B9D70DFE-2639-44D6-B61D-566DDF842BC4}" destId="{53C73A7F-8B76-4D62-A57B-45C831D57BF4}" srcOrd="0" destOrd="0" parTransId="{C9C86653-FADC-4885-91C4-8C0186CC21C6}" sibTransId="{917418AA-9167-4197-A5AD-32903632E6F1}"/>
    <dgm:cxn modelId="{84E83D13-2155-4211-AFCE-9E9A7512DF38}" type="presOf" srcId="{53C73A7F-8B76-4D62-A57B-45C831D57BF4}" destId="{C5275E0A-8DC4-49B8-ACCA-8FABF0C698AC}" srcOrd="0" destOrd="0" presId="urn:microsoft.com/office/officeart/2005/8/layout/vList2"/>
    <dgm:cxn modelId="{F20CF547-9A67-45C9-8497-E8CCB62E2529}" type="presParOf" srcId="{92080A26-D148-40E3-91F9-4F6E4AEA944B}" destId="{C5275E0A-8DC4-49B8-ACCA-8FABF0C698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B401F0-5EE7-4B70-9E42-F78834770C3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5E8D6EDD-DA2C-4798-A67A-B6360A5818FF}">
      <dgm:prSet/>
      <dgm:spPr/>
      <dgm:t>
        <a:bodyPr/>
        <a:lstStyle/>
        <a:p>
          <a:pPr algn="ctr" rtl="0"/>
          <a:r>
            <a:rPr lang="nl-NL" smtClean="0"/>
            <a:t>Normale ligging</a:t>
          </a:r>
          <a:endParaRPr lang="nl-NL"/>
        </a:p>
      </dgm:t>
    </dgm:pt>
    <dgm:pt modelId="{F3A6D3B1-26DF-4AF4-91F3-D63496605175}" type="parTrans" cxnId="{EDA6BB8C-F92F-40A4-A2E2-90683438F8FD}">
      <dgm:prSet/>
      <dgm:spPr/>
      <dgm:t>
        <a:bodyPr/>
        <a:lstStyle/>
        <a:p>
          <a:pPr algn="ctr"/>
          <a:endParaRPr lang="nl-NL"/>
        </a:p>
      </dgm:t>
    </dgm:pt>
    <dgm:pt modelId="{E64CDF74-3A95-4AC6-A161-228F0378D942}" type="sibTrans" cxnId="{EDA6BB8C-F92F-40A4-A2E2-90683438F8FD}">
      <dgm:prSet/>
      <dgm:spPr/>
      <dgm:t>
        <a:bodyPr/>
        <a:lstStyle/>
        <a:p>
          <a:pPr algn="ctr"/>
          <a:endParaRPr lang="nl-NL"/>
        </a:p>
      </dgm:t>
    </dgm:pt>
    <dgm:pt modelId="{E23E9100-C390-48BC-B126-047C1A33965A}">
      <dgm:prSet/>
      <dgm:spPr/>
      <dgm:t>
        <a:bodyPr/>
        <a:lstStyle/>
        <a:p>
          <a:pPr algn="ctr" rtl="0"/>
          <a:r>
            <a:rPr lang="nl-NL" smtClean="0"/>
            <a:t>Stuitligging</a:t>
          </a:r>
          <a:endParaRPr lang="nl-NL"/>
        </a:p>
      </dgm:t>
    </dgm:pt>
    <dgm:pt modelId="{56662834-32C7-4542-B242-263E09EE3424}" type="parTrans" cxnId="{1C10E24C-C6C3-4871-A0D9-60443CA84ABA}">
      <dgm:prSet/>
      <dgm:spPr/>
      <dgm:t>
        <a:bodyPr/>
        <a:lstStyle/>
        <a:p>
          <a:pPr algn="ctr"/>
          <a:endParaRPr lang="nl-NL"/>
        </a:p>
      </dgm:t>
    </dgm:pt>
    <dgm:pt modelId="{505D19BD-8F2C-48FE-8570-56516A1BD511}" type="sibTrans" cxnId="{1C10E24C-C6C3-4871-A0D9-60443CA84ABA}">
      <dgm:prSet/>
      <dgm:spPr/>
      <dgm:t>
        <a:bodyPr/>
        <a:lstStyle/>
        <a:p>
          <a:pPr algn="ctr"/>
          <a:endParaRPr lang="nl-NL"/>
        </a:p>
      </dgm:t>
    </dgm:pt>
    <dgm:pt modelId="{9D125F3C-B3C0-48B0-9702-23CAB891990B}">
      <dgm:prSet/>
      <dgm:spPr/>
      <dgm:t>
        <a:bodyPr/>
        <a:lstStyle/>
        <a:p>
          <a:pPr algn="ctr" rtl="0"/>
          <a:r>
            <a:rPr lang="nl-NL" smtClean="0"/>
            <a:t>Dwarsligging</a:t>
          </a:r>
          <a:endParaRPr lang="nl-NL"/>
        </a:p>
      </dgm:t>
    </dgm:pt>
    <dgm:pt modelId="{F86A490D-52BA-41D4-B579-84C1B9D9BCE6}" type="parTrans" cxnId="{B0343425-F961-4B6D-9606-D6E41432889F}">
      <dgm:prSet/>
      <dgm:spPr/>
      <dgm:t>
        <a:bodyPr/>
        <a:lstStyle/>
        <a:p>
          <a:pPr algn="ctr"/>
          <a:endParaRPr lang="nl-NL"/>
        </a:p>
      </dgm:t>
    </dgm:pt>
    <dgm:pt modelId="{F83EA9C1-61EC-4927-B291-2949803C13E1}" type="sibTrans" cxnId="{B0343425-F961-4B6D-9606-D6E41432889F}">
      <dgm:prSet/>
      <dgm:spPr/>
      <dgm:t>
        <a:bodyPr/>
        <a:lstStyle/>
        <a:p>
          <a:pPr algn="ctr"/>
          <a:endParaRPr lang="nl-NL"/>
        </a:p>
      </dgm:t>
    </dgm:pt>
    <dgm:pt modelId="{E7E6DF94-8935-4CE0-8F63-065CEEF1E79C}">
      <dgm:prSet/>
      <dgm:spPr/>
      <dgm:t>
        <a:bodyPr/>
        <a:lstStyle/>
        <a:p>
          <a:pPr algn="ctr" rtl="0"/>
          <a:r>
            <a:rPr lang="nl-NL" smtClean="0"/>
            <a:t>Draaien van het kind of een keizerssnede</a:t>
          </a:r>
          <a:endParaRPr lang="nl-NL"/>
        </a:p>
      </dgm:t>
    </dgm:pt>
    <dgm:pt modelId="{B0350884-8B23-49D0-9581-CA678EC0BAF6}" type="parTrans" cxnId="{32546312-99DE-42F1-A3C8-FD8FB4B4E887}">
      <dgm:prSet/>
      <dgm:spPr/>
      <dgm:t>
        <a:bodyPr/>
        <a:lstStyle/>
        <a:p>
          <a:pPr algn="ctr"/>
          <a:endParaRPr lang="nl-NL"/>
        </a:p>
      </dgm:t>
    </dgm:pt>
    <dgm:pt modelId="{1D356BB7-BB07-4F1F-B443-C3F6F9C3E277}" type="sibTrans" cxnId="{32546312-99DE-42F1-A3C8-FD8FB4B4E887}">
      <dgm:prSet/>
      <dgm:spPr/>
      <dgm:t>
        <a:bodyPr/>
        <a:lstStyle/>
        <a:p>
          <a:pPr algn="ctr"/>
          <a:endParaRPr lang="nl-NL"/>
        </a:p>
      </dgm:t>
    </dgm:pt>
    <dgm:pt modelId="{452F0FA5-987A-49A1-8BE0-A6C244F9D65A}" type="pres">
      <dgm:prSet presAssocID="{82B401F0-5EE7-4B70-9E42-F78834770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8993410-4926-41E2-ACC2-79F93A3C0BFF}" type="pres">
      <dgm:prSet presAssocID="{5E8D6EDD-DA2C-4798-A67A-B6360A5818F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985235-3108-4B8D-ACAB-0C408ACC3A4F}" type="pres">
      <dgm:prSet presAssocID="{E64CDF74-3A95-4AC6-A161-228F0378D942}" presName="spacer" presStyleCnt="0"/>
      <dgm:spPr/>
    </dgm:pt>
    <dgm:pt modelId="{273D97AA-48A1-4BC6-B0B4-54E521907E70}" type="pres">
      <dgm:prSet presAssocID="{E23E9100-C390-48BC-B126-047C1A3396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2B2B27-4CEA-4837-8760-EDAFBD5998E1}" type="pres">
      <dgm:prSet presAssocID="{505D19BD-8F2C-48FE-8570-56516A1BD511}" presName="spacer" presStyleCnt="0"/>
      <dgm:spPr/>
    </dgm:pt>
    <dgm:pt modelId="{F9258B52-A298-4977-A948-DF8BBE831D94}" type="pres">
      <dgm:prSet presAssocID="{9D125F3C-B3C0-48B0-9702-23CAB89199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1F6F75F-486B-4B91-BD23-2447B8760B28}" type="pres">
      <dgm:prSet presAssocID="{F83EA9C1-61EC-4927-B291-2949803C13E1}" presName="spacer" presStyleCnt="0"/>
      <dgm:spPr/>
    </dgm:pt>
    <dgm:pt modelId="{BFD1E9A7-1842-4F87-B847-C6FF5390CB5F}" type="pres">
      <dgm:prSet presAssocID="{E7E6DF94-8935-4CE0-8F63-065CEEF1E7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BB2BBC5-D055-4520-9F70-9E49B2728A52}" type="presOf" srcId="{E7E6DF94-8935-4CE0-8F63-065CEEF1E79C}" destId="{BFD1E9A7-1842-4F87-B847-C6FF5390CB5F}" srcOrd="0" destOrd="0" presId="urn:microsoft.com/office/officeart/2005/8/layout/vList2"/>
    <dgm:cxn modelId="{EDA6BB8C-F92F-40A4-A2E2-90683438F8FD}" srcId="{82B401F0-5EE7-4B70-9E42-F78834770C3D}" destId="{5E8D6EDD-DA2C-4798-A67A-B6360A5818FF}" srcOrd="0" destOrd="0" parTransId="{F3A6D3B1-26DF-4AF4-91F3-D63496605175}" sibTransId="{E64CDF74-3A95-4AC6-A161-228F0378D942}"/>
    <dgm:cxn modelId="{881E3A88-2CDA-4372-B84B-7510A9BA418D}" type="presOf" srcId="{E23E9100-C390-48BC-B126-047C1A33965A}" destId="{273D97AA-48A1-4BC6-B0B4-54E521907E70}" srcOrd="0" destOrd="0" presId="urn:microsoft.com/office/officeart/2005/8/layout/vList2"/>
    <dgm:cxn modelId="{AF4940A8-5B5B-4AA5-9E3C-9E30C2542CB4}" type="presOf" srcId="{82B401F0-5EE7-4B70-9E42-F78834770C3D}" destId="{452F0FA5-987A-49A1-8BE0-A6C244F9D65A}" srcOrd="0" destOrd="0" presId="urn:microsoft.com/office/officeart/2005/8/layout/vList2"/>
    <dgm:cxn modelId="{32546312-99DE-42F1-A3C8-FD8FB4B4E887}" srcId="{82B401F0-5EE7-4B70-9E42-F78834770C3D}" destId="{E7E6DF94-8935-4CE0-8F63-065CEEF1E79C}" srcOrd="3" destOrd="0" parTransId="{B0350884-8B23-49D0-9581-CA678EC0BAF6}" sibTransId="{1D356BB7-BB07-4F1F-B443-C3F6F9C3E277}"/>
    <dgm:cxn modelId="{B0343425-F961-4B6D-9606-D6E41432889F}" srcId="{82B401F0-5EE7-4B70-9E42-F78834770C3D}" destId="{9D125F3C-B3C0-48B0-9702-23CAB891990B}" srcOrd="2" destOrd="0" parTransId="{F86A490D-52BA-41D4-B579-84C1B9D9BCE6}" sibTransId="{F83EA9C1-61EC-4927-B291-2949803C13E1}"/>
    <dgm:cxn modelId="{89E0A2B1-63D3-4AC8-9EB1-1E5DA92F98C1}" type="presOf" srcId="{5E8D6EDD-DA2C-4798-A67A-B6360A5818FF}" destId="{18993410-4926-41E2-ACC2-79F93A3C0BFF}" srcOrd="0" destOrd="0" presId="urn:microsoft.com/office/officeart/2005/8/layout/vList2"/>
    <dgm:cxn modelId="{1C10E24C-C6C3-4871-A0D9-60443CA84ABA}" srcId="{82B401F0-5EE7-4B70-9E42-F78834770C3D}" destId="{E23E9100-C390-48BC-B126-047C1A33965A}" srcOrd="1" destOrd="0" parTransId="{56662834-32C7-4542-B242-263E09EE3424}" sibTransId="{505D19BD-8F2C-48FE-8570-56516A1BD511}"/>
    <dgm:cxn modelId="{3A38DEA8-3599-41BF-A75E-229C30C6042D}" type="presOf" srcId="{9D125F3C-B3C0-48B0-9702-23CAB891990B}" destId="{F9258B52-A298-4977-A948-DF8BBE831D94}" srcOrd="0" destOrd="0" presId="urn:microsoft.com/office/officeart/2005/8/layout/vList2"/>
    <dgm:cxn modelId="{E7E1CCDB-F13F-45B8-BDDF-E6E288EC1752}" type="presParOf" srcId="{452F0FA5-987A-49A1-8BE0-A6C244F9D65A}" destId="{18993410-4926-41E2-ACC2-79F93A3C0BFF}" srcOrd="0" destOrd="0" presId="urn:microsoft.com/office/officeart/2005/8/layout/vList2"/>
    <dgm:cxn modelId="{0106A480-F27A-4924-BC24-5DC9BBB2B5EE}" type="presParOf" srcId="{452F0FA5-987A-49A1-8BE0-A6C244F9D65A}" destId="{1B985235-3108-4B8D-ACAB-0C408ACC3A4F}" srcOrd="1" destOrd="0" presId="urn:microsoft.com/office/officeart/2005/8/layout/vList2"/>
    <dgm:cxn modelId="{215E364B-A23D-4F7C-B3FE-F7FCEF8FC113}" type="presParOf" srcId="{452F0FA5-987A-49A1-8BE0-A6C244F9D65A}" destId="{273D97AA-48A1-4BC6-B0B4-54E521907E70}" srcOrd="2" destOrd="0" presId="urn:microsoft.com/office/officeart/2005/8/layout/vList2"/>
    <dgm:cxn modelId="{ADE3B839-D98D-46A9-BF49-BBEA92B208AD}" type="presParOf" srcId="{452F0FA5-987A-49A1-8BE0-A6C244F9D65A}" destId="{7D2B2B27-4CEA-4837-8760-EDAFBD5998E1}" srcOrd="3" destOrd="0" presId="urn:microsoft.com/office/officeart/2005/8/layout/vList2"/>
    <dgm:cxn modelId="{3ADDFC8B-4867-4E1E-A402-C03BBEBA1518}" type="presParOf" srcId="{452F0FA5-987A-49A1-8BE0-A6C244F9D65A}" destId="{F9258B52-A298-4977-A948-DF8BBE831D94}" srcOrd="4" destOrd="0" presId="urn:microsoft.com/office/officeart/2005/8/layout/vList2"/>
    <dgm:cxn modelId="{AFB2AE29-35FA-4727-9A0F-0987F26B9D77}" type="presParOf" srcId="{452F0FA5-987A-49A1-8BE0-A6C244F9D65A}" destId="{41F6F75F-486B-4B91-BD23-2447B8760B28}" srcOrd="5" destOrd="0" presId="urn:microsoft.com/office/officeart/2005/8/layout/vList2"/>
    <dgm:cxn modelId="{A269F9FF-50B9-4C99-8408-604D42BBEFC4}" type="presParOf" srcId="{452F0FA5-987A-49A1-8BE0-A6C244F9D65A}" destId="{BFD1E9A7-1842-4F87-B847-C6FF5390CB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12080E-1854-494A-A5FE-5DADE35368A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EC60304C-888D-4A5C-A30D-F3DD32027CE7}">
      <dgm:prSet/>
      <dgm:spPr/>
      <dgm:t>
        <a:bodyPr/>
        <a:lstStyle/>
        <a:p>
          <a:pPr algn="ctr" rtl="0"/>
          <a:r>
            <a:rPr lang="nl-NL" smtClean="0"/>
            <a:t>Na de geboorte </a:t>
          </a:r>
          <a:r>
            <a:rPr lang="nl-NL" smtClean="0">
              <a:sym typeface="Wingdings"/>
            </a:rPr>
            <a:t></a:t>
          </a:r>
          <a:r>
            <a:rPr lang="nl-NL" smtClean="0"/>
            <a:t> de nageboorte</a:t>
          </a:r>
          <a:endParaRPr lang="nl-NL"/>
        </a:p>
      </dgm:t>
    </dgm:pt>
    <dgm:pt modelId="{DBB96A33-FDCF-4153-A3D2-BBF080CBADE3}" type="parTrans" cxnId="{AE17CFD6-8B7C-4DEF-BC25-59CADAD57B00}">
      <dgm:prSet/>
      <dgm:spPr/>
      <dgm:t>
        <a:bodyPr/>
        <a:lstStyle/>
        <a:p>
          <a:endParaRPr lang="nl-NL"/>
        </a:p>
      </dgm:t>
    </dgm:pt>
    <dgm:pt modelId="{A2141763-14B6-4354-BD31-DBB9EAD0AB7B}" type="sibTrans" cxnId="{AE17CFD6-8B7C-4DEF-BC25-59CADAD57B00}">
      <dgm:prSet/>
      <dgm:spPr/>
      <dgm:t>
        <a:bodyPr/>
        <a:lstStyle/>
        <a:p>
          <a:endParaRPr lang="nl-NL"/>
        </a:p>
      </dgm:t>
    </dgm:pt>
    <dgm:pt modelId="{99FDA729-B767-4AEF-8A6C-CE127B6620B0}" type="pres">
      <dgm:prSet presAssocID="{A012080E-1854-494A-A5FE-5DADE3536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DE9C0F9-F260-4094-B009-7F9D0E409E8F}" type="pres">
      <dgm:prSet presAssocID="{EC60304C-888D-4A5C-A30D-F3DD32027C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E17CFD6-8B7C-4DEF-BC25-59CADAD57B00}" srcId="{A012080E-1854-494A-A5FE-5DADE35368AA}" destId="{EC60304C-888D-4A5C-A30D-F3DD32027CE7}" srcOrd="0" destOrd="0" parTransId="{DBB96A33-FDCF-4153-A3D2-BBF080CBADE3}" sibTransId="{A2141763-14B6-4354-BD31-DBB9EAD0AB7B}"/>
    <dgm:cxn modelId="{EB75A092-B06C-4615-A995-57A2E6D47CD5}" type="presOf" srcId="{EC60304C-888D-4A5C-A30D-F3DD32027CE7}" destId="{7DE9C0F9-F260-4094-B009-7F9D0E409E8F}" srcOrd="0" destOrd="0" presId="urn:microsoft.com/office/officeart/2005/8/layout/vList2"/>
    <dgm:cxn modelId="{B091729E-49A8-4AAA-9E2D-E1D21ADA47EE}" type="presOf" srcId="{A012080E-1854-494A-A5FE-5DADE35368AA}" destId="{99FDA729-B767-4AEF-8A6C-CE127B6620B0}" srcOrd="0" destOrd="0" presId="urn:microsoft.com/office/officeart/2005/8/layout/vList2"/>
    <dgm:cxn modelId="{947462D0-868A-4DD8-A684-B982FA98002F}" type="presParOf" srcId="{99FDA729-B767-4AEF-8A6C-CE127B6620B0}" destId="{7DE9C0F9-F260-4094-B009-7F9D0E409E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97ADF1-90E3-42D7-95EC-378071DA6272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7244C538-8928-4B04-88D3-999214340A9A}">
      <dgm:prSet/>
      <dgm:spPr/>
      <dgm:t>
        <a:bodyPr/>
        <a:lstStyle/>
        <a:p>
          <a:pPr algn="ctr" rtl="0"/>
          <a:r>
            <a:rPr lang="nl-NL" dirty="0" smtClean="0"/>
            <a:t>Navelstreng afbinden op twee plekken</a:t>
          </a:r>
          <a:endParaRPr lang="nl-NL" dirty="0"/>
        </a:p>
      </dgm:t>
    </dgm:pt>
    <dgm:pt modelId="{AE21A0FC-6E04-4BAD-B832-2B7DC4A389D7}" type="parTrans" cxnId="{7E45BDEB-1470-4E13-9857-D7781A62464E}">
      <dgm:prSet/>
      <dgm:spPr/>
      <dgm:t>
        <a:bodyPr/>
        <a:lstStyle/>
        <a:p>
          <a:pPr algn="ctr"/>
          <a:endParaRPr lang="nl-NL"/>
        </a:p>
      </dgm:t>
    </dgm:pt>
    <dgm:pt modelId="{55C78A3E-64C1-459A-B090-578DE09824DD}" type="sibTrans" cxnId="{7E45BDEB-1470-4E13-9857-D7781A62464E}">
      <dgm:prSet/>
      <dgm:spPr/>
      <dgm:t>
        <a:bodyPr/>
        <a:lstStyle/>
        <a:p>
          <a:pPr algn="ctr"/>
          <a:endParaRPr lang="nl-NL"/>
        </a:p>
      </dgm:t>
    </dgm:pt>
    <dgm:pt modelId="{6D6DB353-20A1-405C-B084-D2C8F5076E2E}">
      <dgm:prSet/>
      <dgm:spPr/>
      <dgm:t>
        <a:bodyPr/>
        <a:lstStyle/>
        <a:p>
          <a:pPr algn="ctr" rtl="0"/>
          <a:r>
            <a:rPr lang="nl-NL" smtClean="0"/>
            <a:t>Welke plekken? Waarom?</a:t>
          </a:r>
          <a:endParaRPr lang="nl-NL"/>
        </a:p>
      </dgm:t>
    </dgm:pt>
    <dgm:pt modelId="{7C3FAF9A-801B-4BB2-BF4A-DBF1634131F7}" type="parTrans" cxnId="{7EB0D578-9369-4A52-A282-C707AEC1C067}">
      <dgm:prSet/>
      <dgm:spPr/>
      <dgm:t>
        <a:bodyPr/>
        <a:lstStyle/>
        <a:p>
          <a:pPr algn="ctr"/>
          <a:endParaRPr lang="nl-NL"/>
        </a:p>
      </dgm:t>
    </dgm:pt>
    <dgm:pt modelId="{49F44EDF-32B2-49F8-B944-F9EE9304FDBB}" type="sibTrans" cxnId="{7EB0D578-9369-4A52-A282-C707AEC1C067}">
      <dgm:prSet/>
      <dgm:spPr/>
      <dgm:t>
        <a:bodyPr/>
        <a:lstStyle/>
        <a:p>
          <a:pPr algn="ctr"/>
          <a:endParaRPr lang="nl-NL"/>
        </a:p>
      </dgm:t>
    </dgm:pt>
    <dgm:pt modelId="{5DF0BC73-0A81-421F-ADD0-3DA6D044FF0C}">
      <dgm:prSet/>
      <dgm:spPr/>
      <dgm:t>
        <a:bodyPr/>
        <a:lstStyle/>
        <a:p>
          <a:pPr algn="ctr" rtl="0"/>
          <a:r>
            <a:rPr lang="nl-NL" smtClean="0"/>
            <a:t>Nageboorte: vruchtvliezen, navelstreng en placenta</a:t>
          </a:r>
          <a:endParaRPr lang="nl-NL"/>
        </a:p>
      </dgm:t>
    </dgm:pt>
    <dgm:pt modelId="{150B8FD0-26E4-434F-B33B-D3E7BA01DF1E}" type="parTrans" cxnId="{FC915AC3-5B5D-4CF1-93CD-1EAFC442D9DB}">
      <dgm:prSet/>
      <dgm:spPr/>
      <dgm:t>
        <a:bodyPr/>
        <a:lstStyle/>
        <a:p>
          <a:pPr algn="ctr"/>
          <a:endParaRPr lang="nl-NL"/>
        </a:p>
      </dgm:t>
    </dgm:pt>
    <dgm:pt modelId="{56A263BA-67FE-42B4-8EC2-03D8CEF5ADC7}" type="sibTrans" cxnId="{FC915AC3-5B5D-4CF1-93CD-1EAFC442D9DB}">
      <dgm:prSet/>
      <dgm:spPr/>
      <dgm:t>
        <a:bodyPr/>
        <a:lstStyle/>
        <a:p>
          <a:pPr algn="ctr"/>
          <a:endParaRPr lang="nl-NL"/>
        </a:p>
      </dgm:t>
    </dgm:pt>
    <dgm:pt modelId="{8D82A727-0D1F-40A1-AE80-D22F740027E9}" type="pres">
      <dgm:prSet presAssocID="{A297ADF1-90E3-42D7-95EC-378071DA62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CEB1DE-ECBA-473C-8B81-2B18A819259E}" type="pres">
      <dgm:prSet presAssocID="{7244C538-8928-4B04-88D3-999214340A9A}" presName="parentText" presStyleLbl="node1" presStyleIdx="0" presStyleCnt="3" custLinFactNeighborY="1972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465B3F2-8698-41F6-BC5E-587898F42718}" type="pres">
      <dgm:prSet presAssocID="{55C78A3E-64C1-459A-B090-578DE09824DD}" presName="spacer" presStyleCnt="0"/>
      <dgm:spPr/>
    </dgm:pt>
    <dgm:pt modelId="{4BCBCFD1-EB49-442E-9548-6DE8CB25D711}" type="pres">
      <dgm:prSet presAssocID="{6D6DB353-20A1-405C-B084-D2C8F5076E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D3492D5-5C6E-408D-BC3C-0A760F502A05}" type="pres">
      <dgm:prSet presAssocID="{49F44EDF-32B2-49F8-B944-F9EE9304FDBB}" presName="spacer" presStyleCnt="0"/>
      <dgm:spPr/>
    </dgm:pt>
    <dgm:pt modelId="{A198BC4F-D63D-4990-A0E0-BAEFC96406BB}" type="pres">
      <dgm:prSet presAssocID="{5DF0BC73-0A81-421F-ADD0-3DA6D044FF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C915AC3-5B5D-4CF1-93CD-1EAFC442D9DB}" srcId="{A297ADF1-90E3-42D7-95EC-378071DA6272}" destId="{5DF0BC73-0A81-421F-ADD0-3DA6D044FF0C}" srcOrd="2" destOrd="0" parTransId="{150B8FD0-26E4-434F-B33B-D3E7BA01DF1E}" sibTransId="{56A263BA-67FE-42B4-8EC2-03D8CEF5ADC7}"/>
    <dgm:cxn modelId="{7EB0D578-9369-4A52-A282-C707AEC1C067}" srcId="{A297ADF1-90E3-42D7-95EC-378071DA6272}" destId="{6D6DB353-20A1-405C-B084-D2C8F5076E2E}" srcOrd="1" destOrd="0" parTransId="{7C3FAF9A-801B-4BB2-BF4A-DBF1634131F7}" sibTransId="{49F44EDF-32B2-49F8-B944-F9EE9304FDBB}"/>
    <dgm:cxn modelId="{E2E95C43-69D8-4D18-BC83-409A0D4B7B5A}" type="presOf" srcId="{7244C538-8928-4B04-88D3-999214340A9A}" destId="{CCCEB1DE-ECBA-473C-8B81-2B18A819259E}" srcOrd="0" destOrd="0" presId="urn:microsoft.com/office/officeart/2005/8/layout/vList2"/>
    <dgm:cxn modelId="{03E7A18A-8D5B-4644-8DE8-CB2B9D13239C}" type="presOf" srcId="{A297ADF1-90E3-42D7-95EC-378071DA6272}" destId="{8D82A727-0D1F-40A1-AE80-D22F740027E9}" srcOrd="0" destOrd="0" presId="urn:microsoft.com/office/officeart/2005/8/layout/vList2"/>
    <dgm:cxn modelId="{6CF15C5C-8929-4941-87EC-BAACAD5BD624}" type="presOf" srcId="{6D6DB353-20A1-405C-B084-D2C8F5076E2E}" destId="{4BCBCFD1-EB49-442E-9548-6DE8CB25D711}" srcOrd="0" destOrd="0" presId="urn:microsoft.com/office/officeart/2005/8/layout/vList2"/>
    <dgm:cxn modelId="{E18A2DD2-0315-479C-BA97-4B97FED2FC47}" type="presOf" srcId="{5DF0BC73-0A81-421F-ADD0-3DA6D044FF0C}" destId="{A198BC4F-D63D-4990-A0E0-BAEFC96406BB}" srcOrd="0" destOrd="0" presId="urn:microsoft.com/office/officeart/2005/8/layout/vList2"/>
    <dgm:cxn modelId="{7E45BDEB-1470-4E13-9857-D7781A62464E}" srcId="{A297ADF1-90E3-42D7-95EC-378071DA6272}" destId="{7244C538-8928-4B04-88D3-999214340A9A}" srcOrd="0" destOrd="0" parTransId="{AE21A0FC-6E04-4BAD-B832-2B7DC4A389D7}" sibTransId="{55C78A3E-64C1-459A-B090-578DE09824DD}"/>
    <dgm:cxn modelId="{E988383C-F81A-47AC-B46A-017541734997}" type="presParOf" srcId="{8D82A727-0D1F-40A1-AE80-D22F740027E9}" destId="{CCCEB1DE-ECBA-473C-8B81-2B18A819259E}" srcOrd="0" destOrd="0" presId="urn:microsoft.com/office/officeart/2005/8/layout/vList2"/>
    <dgm:cxn modelId="{C9BC37FC-D6C3-4537-97EB-97B2F7251B60}" type="presParOf" srcId="{8D82A727-0D1F-40A1-AE80-D22F740027E9}" destId="{C465B3F2-8698-41F6-BC5E-587898F42718}" srcOrd="1" destOrd="0" presId="urn:microsoft.com/office/officeart/2005/8/layout/vList2"/>
    <dgm:cxn modelId="{F7F415CC-0F33-4C81-B082-3180E0C4E518}" type="presParOf" srcId="{8D82A727-0D1F-40A1-AE80-D22F740027E9}" destId="{4BCBCFD1-EB49-442E-9548-6DE8CB25D711}" srcOrd="2" destOrd="0" presId="urn:microsoft.com/office/officeart/2005/8/layout/vList2"/>
    <dgm:cxn modelId="{B11C9445-7F39-4B07-9FC3-71C71D5EBBE3}" type="presParOf" srcId="{8D82A727-0D1F-40A1-AE80-D22F740027E9}" destId="{9D3492D5-5C6E-408D-BC3C-0A760F502A05}" srcOrd="3" destOrd="0" presId="urn:microsoft.com/office/officeart/2005/8/layout/vList2"/>
    <dgm:cxn modelId="{5A8A9358-04E6-4467-AA0B-FA78ECBD69EC}" type="presParOf" srcId="{8D82A727-0D1F-40A1-AE80-D22F740027E9}" destId="{A198BC4F-D63D-4990-A0E0-BAEFC96406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87538-A101-4D1B-9AF9-B45E81B85AD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D5F5D4C5-0AB0-4921-A515-833110A9CCAD}">
      <dgm:prSet/>
      <dgm:spPr/>
      <dgm:t>
        <a:bodyPr/>
        <a:lstStyle/>
        <a:p>
          <a:pPr algn="ctr" rtl="0"/>
          <a:r>
            <a:rPr lang="nl-NL" dirty="0" smtClean="0"/>
            <a:t>§ 6  Zwangerschap en geboorte</a:t>
          </a:r>
          <a:endParaRPr lang="nl-NL" dirty="0"/>
        </a:p>
      </dgm:t>
    </dgm:pt>
    <dgm:pt modelId="{1DAA3ADB-80E4-49DC-8818-22025A326C2E}" type="parTrans" cxnId="{687B611A-B565-46A6-8149-39D9426B6534}">
      <dgm:prSet/>
      <dgm:spPr/>
      <dgm:t>
        <a:bodyPr/>
        <a:lstStyle/>
        <a:p>
          <a:endParaRPr lang="nl-NL"/>
        </a:p>
      </dgm:t>
    </dgm:pt>
    <dgm:pt modelId="{E072D5AF-47D9-48D6-92B2-972BB0ED5B37}" type="sibTrans" cxnId="{687B611A-B565-46A6-8149-39D9426B6534}">
      <dgm:prSet/>
      <dgm:spPr/>
      <dgm:t>
        <a:bodyPr/>
        <a:lstStyle/>
        <a:p>
          <a:endParaRPr lang="nl-NL"/>
        </a:p>
      </dgm:t>
    </dgm:pt>
    <dgm:pt modelId="{3D05066D-6AB3-4803-BFAB-0AD8C5036BA1}" type="pres">
      <dgm:prSet presAssocID="{71387538-A101-4D1B-9AF9-B45E81B85A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C584C74-6D4F-4860-ADD4-2A491B09D7E1}" type="pres">
      <dgm:prSet presAssocID="{D5F5D4C5-0AB0-4921-A515-833110A9CCA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87B611A-B565-46A6-8149-39D9426B6534}" srcId="{71387538-A101-4D1B-9AF9-B45E81B85AD7}" destId="{D5F5D4C5-0AB0-4921-A515-833110A9CCAD}" srcOrd="0" destOrd="0" parTransId="{1DAA3ADB-80E4-49DC-8818-22025A326C2E}" sibTransId="{E072D5AF-47D9-48D6-92B2-972BB0ED5B37}"/>
    <dgm:cxn modelId="{B00AFE8F-924C-49BE-AF8F-3A362F189E09}" type="presOf" srcId="{D5F5D4C5-0AB0-4921-A515-833110A9CCAD}" destId="{2C584C74-6D4F-4860-ADD4-2A491B09D7E1}" srcOrd="0" destOrd="0" presId="urn:microsoft.com/office/officeart/2005/8/layout/vList2"/>
    <dgm:cxn modelId="{45B45E76-77F7-4F39-B151-8B258AC5CD92}" type="presOf" srcId="{71387538-A101-4D1B-9AF9-B45E81B85AD7}" destId="{3D05066D-6AB3-4803-BFAB-0AD8C5036BA1}" srcOrd="0" destOrd="0" presId="urn:microsoft.com/office/officeart/2005/8/layout/vList2"/>
    <dgm:cxn modelId="{6CE4B2FF-54D9-4CE0-AEBB-5517EACAB201}" type="presParOf" srcId="{3D05066D-6AB3-4803-BFAB-0AD8C5036BA1}" destId="{2C584C74-6D4F-4860-ADD4-2A491B09D7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9FB4EA-0778-46D2-9E3B-AF76E021D1E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BCFB781D-E582-4584-B6B4-FA9E44A45C24}">
      <dgm:prSet/>
      <dgm:spPr/>
      <dgm:t>
        <a:bodyPr/>
        <a:lstStyle/>
        <a:p>
          <a:pPr algn="ctr" rtl="0"/>
          <a:r>
            <a:rPr lang="nl-NL" dirty="0" smtClean="0"/>
            <a:t>Bevruchting en innesteling</a:t>
          </a:r>
          <a:endParaRPr lang="nl-NL" dirty="0"/>
        </a:p>
      </dgm:t>
    </dgm:pt>
    <dgm:pt modelId="{BB093047-9043-47F5-B140-49832366EB25}" type="parTrans" cxnId="{658D28A5-3A7B-45FE-9819-5DECEE7E1195}">
      <dgm:prSet/>
      <dgm:spPr/>
      <dgm:t>
        <a:bodyPr/>
        <a:lstStyle/>
        <a:p>
          <a:endParaRPr lang="nl-NL"/>
        </a:p>
      </dgm:t>
    </dgm:pt>
    <dgm:pt modelId="{3D7ADB21-0D2C-4DD7-B34A-3177FD25D521}" type="sibTrans" cxnId="{658D28A5-3A7B-45FE-9819-5DECEE7E1195}">
      <dgm:prSet/>
      <dgm:spPr/>
      <dgm:t>
        <a:bodyPr/>
        <a:lstStyle/>
        <a:p>
          <a:endParaRPr lang="nl-NL"/>
        </a:p>
      </dgm:t>
    </dgm:pt>
    <dgm:pt modelId="{BFFD609D-F2B7-4DA5-A9D4-7DC7BFB9AF90}" type="pres">
      <dgm:prSet presAssocID="{019FB4EA-0778-46D2-9E3B-AF76E021D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E392B9-77AC-4BF0-8039-3F2BA7712314}" type="pres">
      <dgm:prSet presAssocID="{BCFB781D-E582-4584-B6B4-FA9E44A45C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58D28A5-3A7B-45FE-9819-5DECEE7E1195}" srcId="{019FB4EA-0778-46D2-9E3B-AF76E021D1EF}" destId="{BCFB781D-E582-4584-B6B4-FA9E44A45C24}" srcOrd="0" destOrd="0" parTransId="{BB093047-9043-47F5-B140-49832366EB25}" sibTransId="{3D7ADB21-0D2C-4DD7-B34A-3177FD25D521}"/>
    <dgm:cxn modelId="{FC642128-2A5C-4266-B6FE-EB610E6C1653}" type="presOf" srcId="{019FB4EA-0778-46D2-9E3B-AF76E021D1EF}" destId="{BFFD609D-F2B7-4DA5-A9D4-7DC7BFB9AF90}" srcOrd="0" destOrd="0" presId="urn:microsoft.com/office/officeart/2005/8/layout/vList2"/>
    <dgm:cxn modelId="{BA0DAAFF-D689-4D7D-AD07-00B1EF41046A}" type="presOf" srcId="{BCFB781D-E582-4584-B6B4-FA9E44A45C24}" destId="{8BE392B9-77AC-4BF0-8039-3F2BA7712314}" srcOrd="0" destOrd="0" presId="urn:microsoft.com/office/officeart/2005/8/layout/vList2"/>
    <dgm:cxn modelId="{4A7F3730-E19F-431A-908E-31553D19D1D9}" type="presParOf" srcId="{BFFD609D-F2B7-4DA5-A9D4-7DC7BFB9AF90}" destId="{8BE392B9-77AC-4BF0-8039-3F2BA7712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028C2-8082-49E2-983C-4F9E79C44D32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DE847F5E-12F9-411B-B6D2-F91EB3557CDD}">
      <dgm:prSet/>
      <dgm:spPr/>
      <dgm:t>
        <a:bodyPr/>
        <a:lstStyle/>
        <a:p>
          <a:pPr algn="ctr" rtl="0"/>
          <a:r>
            <a:rPr lang="nl-NL" dirty="0" smtClean="0"/>
            <a:t>Placenta en navelstreng</a:t>
          </a:r>
          <a:endParaRPr lang="nl-NL" dirty="0"/>
        </a:p>
      </dgm:t>
    </dgm:pt>
    <dgm:pt modelId="{4B1E2AC3-58DE-4283-B750-827DE4A9A5E4}" type="parTrans" cxnId="{65BF2556-72A9-41BF-B6E1-4DDC760C141E}">
      <dgm:prSet/>
      <dgm:spPr/>
      <dgm:t>
        <a:bodyPr/>
        <a:lstStyle/>
        <a:p>
          <a:endParaRPr lang="nl-NL"/>
        </a:p>
      </dgm:t>
    </dgm:pt>
    <dgm:pt modelId="{0C72D4FC-6F6E-4621-9EE6-97FA62427E93}" type="sibTrans" cxnId="{65BF2556-72A9-41BF-B6E1-4DDC760C141E}">
      <dgm:prSet/>
      <dgm:spPr/>
      <dgm:t>
        <a:bodyPr/>
        <a:lstStyle/>
        <a:p>
          <a:endParaRPr lang="nl-NL"/>
        </a:p>
      </dgm:t>
    </dgm:pt>
    <dgm:pt modelId="{2701B4B0-99D2-4419-A071-29A0EFD2DA82}" type="pres">
      <dgm:prSet presAssocID="{537028C2-8082-49E2-983C-4F9E79C44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8A86BC1-A7B0-44E3-B07C-113C309330CA}" type="pres">
      <dgm:prSet presAssocID="{DE847F5E-12F9-411B-B6D2-F91EB3557C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F86FC6-9F30-4391-9B26-D71CA8BCA17C}" type="presOf" srcId="{537028C2-8082-49E2-983C-4F9E79C44D32}" destId="{2701B4B0-99D2-4419-A071-29A0EFD2DA82}" srcOrd="0" destOrd="0" presId="urn:microsoft.com/office/officeart/2005/8/layout/vList2"/>
    <dgm:cxn modelId="{5A0C3A12-2CBA-4322-A3DF-AA35B39B7B46}" type="presOf" srcId="{DE847F5E-12F9-411B-B6D2-F91EB3557CDD}" destId="{F8A86BC1-A7B0-44E3-B07C-113C309330CA}" srcOrd="0" destOrd="0" presId="urn:microsoft.com/office/officeart/2005/8/layout/vList2"/>
    <dgm:cxn modelId="{65BF2556-72A9-41BF-B6E1-4DDC760C141E}" srcId="{537028C2-8082-49E2-983C-4F9E79C44D32}" destId="{DE847F5E-12F9-411B-B6D2-F91EB3557CDD}" srcOrd="0" destOrd="0" parTransId="{4B1E2AC3-58DE-4283-B750-827DE4A9A5E4}" sibTransId="{0C72D4FC-6F6E-4621-9EE6-97FA62427E93}"/>
    <dgm:cxn modelId="{1F447BB5-FDA5-4239-90F7-B944C440FDC2}" type="presParOf" srcId="{2701B4B0-99D2-4419-A071-29A0EFD2DA82}" destId="{F8A86BC1-A7B0-44E3-B07C-113C30933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A217A0-8C34-4F1C-B528-70FD3016300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5F3F4491-645C-416F-9E87-7E8E2B390E8E}">
      <dgm:prSet/>
      <dgm:spPr/>
      <dgm:t>
        <a:bodyPr/>
        <a:lstStyle/>
        <a:p>
          <a:pPr algn="ctr" rtl="0"/>
          <a:r>
            <a:rPr lang="nl-NL" dirty="0" smtClean="0"/>
            <a:t>Het begin is een klompje cellen </a:t>
          </a:r>
          <a:r>
            <a:rPr lang="nl-NL" dirty="0" smtClean="0">
              <a:sym typeface="Wingdings" panose="05000000000000000000" pitchFamily="2" charset="2"/>
            </a:rPr>
            <a:t> deel wordt embryo</a:t>
          </a:r>
          <a:endParaRPr lang="nl-NL" dirty="0"/>
        </a:p>
      </dgm:t>
    </dgm:pt>
    <dgm:pt modelId="{6B4E236F-80E4-42FB-9B4F-55DCE8C2C267}" type="parTrans" cxnId="{590B9B57-E680-4DA5-A584-3A08FE318C08}">
      <dgm:prSet/>
      <dgm:spPr/>
      <dgm:t>
        <a:bodyPr/>
        <a:lstStyle/>
        <a:p>
          <a:pPr algn="ctr"/>
          <a:endParaRPr lang="nl-NL"/>
        </a:p>
      </dgm:t>
    </dgm:pt>
    <dgm:pt modelId="{CEAB62BC-6FE4-4F1E-90DE-6DDEFC0ED27B}" type="sibTrans" cxnId="{590B9B57-E680-4DA5-A584-3A08FE318C08}">
      <dgm:prSet/>
      <dgm:spPr/>
      <dgm:t>
        <a:bodyPr/>
        <a:lstStyle/>
        <a:p>
          <a:pPr algn="ctr"/>
          <a:endParaRPr lang="nl-NL"/>
        </a:p>
      </dgm:t>
    </dgm:pt>
    <dgm:pt modelId="{1A65454F-B204-4551-969F-BB255865442C}">
      <dgm:prSet/>
      <dgm:spPr/>
      <dgm:t>
        <a:bodyPr/>
        <a:lstStyle/>
        <a:p>
          <a:pPr algn="ctr" rtl="0"/>
          <a:r>
            <a:rPr lang="nl-NL" dirty="0" smtClean="0"/>
            <a:t>Klompje cellen maakt vruchtvliezen</a:t>
          </a:r>
          <a:endParaRPr lang="nl-NL" dirty="0"/>
        </a:p>
      </dgm:t>
    </dgm:pt>
    <dgm:pt modelId="{42CDF78F-7130-4C1C-9005-04512A58637A}" type="parTrans" cxnId="{1BD9145D-58B2-4DF1-8239-788B35FA3693}">
      <dgm:prSet/>
      <dgm:spPr/>
      <dgm:t>
        <a:bodyPr/>
        <a:lstStyle/>
        <a:p>
          <a:pPr algn="ctr"/>
          <a:endParaRPr lang="nl-NL"/>
        </a:p>
      </dgm:t>
    </dgm:pt>
    <dgm:pt modelId="{65342881-980E-4D3F-A4F7-F75608F51A27}" type="sibTrans" cxnId="{1BD9145D-58B2-4DF1-8239-788B35FA3693}">
      <dgm:prSet/>
      <dgm:spPr/>
      <dgm:t>
        <a:bodyPr/>
        <a:lstStyle/>
        <a:p>
          <a:pPr algn="ctr"/>
          <a:endParaRPr lang="nl-NL"/>
        </a:p>
      </dgm:t>
    </dgm:pt>
    <dgm:pt modelId="{3FD4E00C-DF88-4B77-882A-2D5058A29BF8}">
      <dgm:prSet/>
      <dgm:spPr/>
      <dgm:t>
        <a:bodyPr/>
        <a:lstStyle/>
        <a:p>
          <a:pPr algn="ctr" rtl="0"/>
          <a:r>
            <a:rPr lang="nl-NL" dirty="0" smtClean="0"/>
            <a:t>Maakt ook placenta en navelstreng</a:t>
          </a:r>
          <a:endParaRPr lang="nl-NL" dirty="0"/>
        </a:p>
      </dgm:t>
    </dgm:pt>
    <dgm:pt modelId="{AF2BADCD-D0AE-4117-8B11-823FD9E35795}" type="parTrans" cxnId="{668EF128-67C9-4A2C-B0C1-721F9B53D6D0}">
      <dgm:prSet/>
      <dgm:spPr/>
      <dgm:t>
        <a:bodyPr/>
        <a:lstStyle/>
        <a:p>
          <a:pPr algn="ctr"/>
          <a:endParaRPr lang="nl-NL"/>
        </a:p>
      </dgm:t>
    </dgm:pt>
    <dgm:pt modelId="{F0A8FEE1-5BBB-483E-A4E1-C0083A7283CC}" type="sibTrans" cxnId="{668EF128-67C9-4A2C-B0C1-721F9B53D6D0}">
      <dgm:prSet/>
      <dgm:spPr/>
      <dgm:t>
        <a:bodyPr/>
        <a:lstStyle/>
        <a:p>
          <a:pPr algn="ctr"/>
          <a:endParaRPr lang="nl-NL"/>
        </a:p>
      </dgm:t>
    </dgm:pt>
    <dgm:pt modelId="{9D90A802-DD11-457A-BEE5-E6A65B2D1605}" type="pres">
      <dgm:prSet presAssocID="{F6A217A0-8C34-4F1C-B528-70FD301630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BBC4F1E-D91C-4BE5-8C79-5F1075567E9B}" type="pres">
      <dgm:prSet presAssocID="{5F3F4491-645C-416F-9E87-7E8E2B390E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7A96697-AEAC-41BA-A280-DB8269B515EF}" type="pres">
      <dgm:prSet presAssocID="{CEAB62BC-6FE4-4F1E-90DE-6DDEFC0ED27B}" presName="spacer" presStyleCnt="0"/>
      <dgm:spPr/>
    </dgm:pt>
    <dgm:pt modelId="{42E74B6B-17EE-4D82-8053-15E22F9F04F1}" type="pres">
      <dgm:prSet presAssocID="{1A65454F-B204-4551-969F-BB25586544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B8924B-ED2D-4A83-B083-13E49FE86548}" type="pres">
      <dgm:prSet presAssocID="{65342881-980E-4D3F-A4F7-F75608F51A27}" presName="spacer" presStyleCnt="0"/>
      <dgm:spPr/>
    </dgm:pt>
    <dgm:pt modelId="{924C785B-779E-4707-901D-61C8FECBE85C}" type="pres">
      <dgm:prSet presAssocID="{3FD4E00C-DF88-4B77-882A-2D5058A29B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6B0F96B-57B3-4B5C-AD09-187FE879B18A}" type="presOf" srcId="{5F3F4491-645C-416F-9E87-7E8E2B390E8E}" destId="{EBBC4F1E-D91C-4BE5-8C79-5F1075567E9B}" srcOrd="0" destOrd="0" presId="urn:microsoft.com/office/officeart/2005/8/layout/vList2"/>
    <dgm:cxn modelId="{590B9B57-E680-4DA5-A584-3A08FE318C08}" srcId="{F6A217A0-8C34-4F1C-B528-70FD30163007}" destId="{5F3F4491-645C-416F-9E87-7E8E2B390E8E}" srcOrd="0" destOrd="0" parTransId="{6B4E236F-80E4-42FB-9B4F-55DCE8C2C267}" sibTransId="{CEAB62BC-6FE4-4F1E-90DE-6DDEFC0ED27B}"/>
    <dgm:cxn modelId="{10325175-FDDC-48C2-B0CB-17D270446107}" type="presOf" srcId="{F6A217A0-8C34-4F1C-B528-70FD30163007}" destId="{9D90A802-DD11-457A-BEE5-E6A65B2D1605}" srcOrd="0" destOrd="0" presId="urn:microsoft.com/office/officeart/2005/8/layout/vList2"/>
    <dgm:cxn modelId="{1BD9145D-58B2-4DF1-8239-788B35FA3693}" srcId="{F6A217A0-8C34-4F1C-B528-70FD30163007}" destId="{1A65454F-B204-4551-969F-BB255865442C}" srcOrd="1" destOrd="0" parTransId="{42CDF78F-7130-4C1C-9005-04512A58637A}" sibTransId="{65342881-980E-4D3F-A4F7-F75608F51A27}"/>
    <dgm:cxn modelId="{668EF128-67C9-4A2C-B0C1-721F9B53D6D0}" srcId="{F6A217A0-8C34-4F1C-B528-70FD30163007}" destId="{3FD4E00C-DF88-4B77-882A-2D5058A29BF8}" srcOrd="2" destOrd="0" parTransId="{AF2BADCD-D0AE-4117-8B11-823FD9E35795}" sibTransId="{F0A8FEE1-5BBB-483E-A4E1-C0083A7283CC}"/>
    <dgm:cxn modelId="{FB1C9788-84E1-449D-A549-CE98947A2AEB}" type="presOf" srcId="{3FD4E00C-DF88-4B77-882A-2D5058A29BF8}" destId="{924C785B-779E-4707-901D-61C8FECBE85C}" srcOrd="0" destOrd="0" presId="urn:microsoft.com/office/officeart/2005/8/layout/vList2"/>
    <dgm:cxn modelId="{6695295C-2F33-4866-B104-CB4EB9C4CCAC}" type="presOf" srcId="{1A65454F-B204-4551-969F-BB255865442C}" destId="{42E74B6B-17EE-4D82-8053-15E22F9F04F1}" srcOrd="0" destOrd="0" presId="urn:microsoft.com/office/officeart/2005/8/layout/vList2"/>
    <dgm:cxn modelId="{523A6FF1-3D78-4AF9-994F-59731A5C0358}" type="presParOf" srcId="{9D90A802-DD11-457A-BEE5-E6A65B2D1605}" destId="{EBBC4F1E-D91C-4BE5-8C79-5F1075567E9B}" srcOrd="0" destOrd="0" presId="urn:microsoft.com/office/officeart/2005/8/layout/vList2"/>
    <dgm:cxn modelId="{6B7FCB0D-07B1-4C1B-A6CF-5A66BC9061AD}" type="presParOf" srcId="{9D90A802-DD11-457A-BEE5-E6A65B2D1605}" destId="{97A96697-AEAC-41BA-A280-DB8269B515EF}" srcOrd="1" destOrd="0" presId="urn:microsoft.com/office/officeart/2005/8/layout/vList2"/>
    <dgm:cxn modelId="{6C5D729B-57F6-4A35-99DA-C59D401A13D9}" type="presParOf" srcId="{9D90A802-DD11-457A-BEE5-E6A65B2D1605}" destId="{42E74B6B-17EE-4D82-8053-15E22F9F04F1}" srcOrd="2" destOrd="0" presId="urn:microsoft.com/office/officeart/2005/8/layout/vList2"/>
    <dgm:cxn modelId="{99D0DDB5-C729-4B3D-9B92-CF447970A555}" type="presParOf" srcId="{9D90A802-DD11-457A-BEE5-E6A65B2D1605}" destId="{DFB8924B-ED2D-4A83-B083-13E49FE86548}" srcOrd="3" destOrd="0" presId="urn:microsoft.com/office/officeart/2005/8/layout/vList2"/>
    <dgm:cxn modelId="{D706716E-9553-4F26-B3F7-0CE4744FC7D5}" type="presParOf" srcId="{9D90A802-DD11-457A-BEE5-E6A65B2D1605}" destId="{924C785B-779E-4707-901D-61C8FECBE8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8D1CA8-6378-4A4B-935C-F25A84E1E11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A19B5AD4-1CFD-4EBC-8579-4F5157BF59E7}">
      <dgm:prSet/>
      <dgm:spPr/>
      <dgm:t>
        <a:bodyPr/>
        <a:lstStyle/>
        <a:p>
          <a:pPr algn="ctr" rtl="0"/>
          <a:r>
            <a:rPr lang="nl-NL" dirty="0" smtClean="0"/>
            <a:t>Navelstreng</a:t>
          </a:r>
          <a:endParaRPr lang="nl-NL" dirty="0"/>
        </a:p>
      </dgm:t>
    </dgm:pt>
    <dgm:pt modelId="{36B6AEFD-BB56-4A29-9EEE-49C69ABE73EB}" type="parTrans" cxnId="{73C99EF8-C023-4CF6-BEA3-A61989D84BA3}">
      <dgm:prSet/>
      <dgm:spPr/>
      <dgm:t>
        <a:bodyPr/>
        <a:lstStyle/>
        <a:p>
          <a:endParaRPr lang="nl-NL"/>
        </a:p>
      </dgm:t>
    </dgm:pt>
    <dgm:pt modelId="{9809463F-18F1-45E0-BF05-65541B5AC53A}" type="sibTrans" cxnId="{73C99EF8-C023-4CF6-BEA3-A61989D84BA3}">
      <dgm:prSet/>
      <dgm:spPr/>
      <dgm:t>
        <a:bodyPr/>
        <a:lstStyle/>
        <a:p>
          <a:endParaRPr lang="nl-NL"/>
        </a:p>
      </dgm:t>
    </dgm:pt>
    <dgm:pt modelId="{E95F128C-7479-434F-8059-153F4207EBD9}" type="pres">
      <dgm:prSet presAssocID="{118D1CA8-6378-4A4B-935C-F25A84E1E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13639E5-BCEC-4ADA-8093-579C47A9F4DA}" type="pres">
      <dgm:prSet presAssocID="{A19B5AD4-1CFD-4EBC-8579-4F5157BF59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DCE8F4C-A1DB-497F-B77B-77232296B0CD}" type="presOf" srcId="{118D1CA8-6378-4A4B-935C-F25A84E1E11E}" destId="{E95F128C-7479-434F-8059-153F4207EBD9}" srcOrd="0" destOrd="0" presId="urn:microsoft.com/office/officeart/2005/8/layout/vList2"/>
    <dgm:cxn modelId="{73C99EF8-C023-4CF6-BEA3-A61989D84BA3}" srcId="{118D1CA8-6378-4A4B-935C-F25A84E1E11E}" destId="{A19B5AD4-1CFD-4EBC-8579-4F5157BF59E7}" srcOrd="0" destOrd="0" parTransId="{36B6AEFD-BB56-4A29-9EEE-49C69ABE73EB}" sibTransId="{9809463F-18F1-45E0-BF05-65541B5AC53A}"/>
    <dgm:cxn modelId="{A16CC215-15E6-49D0-9314-FA680EC5A0E8}" type="presOf" srcId="{A19B5AD4-1CFD-4EBC-8579-4F5157BF59E7}" destId="{E13639E5-BCEC-4ADA-8093-579C47A9F4DA}" srcOrd="0" destOrd="0" presId="urn:microsoft.com/office/officeart/2005/8/layout/vList2"/>
    <dgm:cxn modelId="{79DE4507-0387-4A28-8E17-EE86F8BC8F7C}" type="presParOf" srcId="{E95F128C-7479-434F-8059-153F4207EBD9}" destId="{E13639E5-BCEC-4ADA-8093-579C47A9F4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E3F571-6076-4B23-839B-6CC5D4DA6DB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CF6CDEBB-E0FF-486E-A898-D74FAFBE8FA6}">
      <dgm:prSet/>
      <dgm:spPr/>
      <dgm:t>
        <a:bodyPr/>
        <a:lstStyle/>
        <a:p>
          <a:pPr algn="ctr" rtl="0"/>
          <a:r>
            <a:rPr lang="nl-NL" dirty="0" smtClean="0"/>
            <a:t>2 navelstrengslagaders</a:t>
          </a:r>
          <a:endParaRPr lang="nl-NL" dirty="0"/>
        </a:p>
      </dgm:t>
    </dgm:pt>
    <dgm:pt modelId="{88A499DE-5A6A-4CBD-8544-F362D9AFD7B7}" type="parTrans" cxnId="{4B47A920-F66D-452B-8264-319784C98F75}">
      <dgm:prSet/>
      <dgm:spPr/>
      <dgm:t>
        <a:bodyPr/>
        <a:lstStyle/>
        <a:p>
          <a:pPr algn="ctr"/>
          <a:endParaRPr lang="nl-NL"/>
        </a:p>
      </dgm:t>
    </dgm:pt>
    <dgm:pt modelId="{DBA6C7C7-1B2E-4FE3-A001-BE620FAD2EA8}" type="sibTrans" cxnId="{4B47A920-F66D-452B-8264-319784C98F75}">
      <dgm:prSet/>
      <dgm:spPr/>
      <dgm:t>
        <a:bodyPr/>
        <a:lstStyle/>
        <a:p>
          <a:pPr algn="ctr"/>
          <a:endParaRPr lang="nl-NL"/>
        </a:p>
      </dgm:t>
    </dgm:pt>
    <dgm:pt modelId="{11BED3DA-5A1F-4E4E-B2B8-FF70D48F4AD8}">
      <dgm:prSet/>
      <dgm:spPr/>
      <dgm:t>
        <a:bodyPr/>
        <a:lstStyle/>
        <a:p>
          <a:pPr algn="ctr" rtl="0"/>
          <a:r>
            <a:rPr lang="nl-NL" dirty="0" smtClean="0"/>
            <a:t>1 navelstrengader</a:t>
          </a:r>
          <a:endParaRPr lang="nl-NL" dirty="0"/>
        </a:p>
      </dgm:t>
    </dgm:pt>
    <dgm:pt modelId="{8440A8A4-B829-49E2-A5BF-6F1AE1109535}" type="parTrans" cxnId="{37BCCE58-02A3-48E9-86E5-393CA0BC059B}">
      <dgm:prSet/>
      <dgm:spPr/>
      <dgm:t>
        <a:bodyPr/>
        <a:lstStyle/>
        <a:p>
          <a:pPr algn="ctr"/>
          <a:endParaRPr lang="nl-NL"/>
        </a:p>
      </dgm:t>
    </dgm:pt>
    <dgm:pt modelId="{58C6012C-0102-4239-B32E-160B91A90BBC}" type="sibTrans" cxnId="{37BCCE58-02A3-48E9-86E5-393CA0BC059B}">
      <dgm:prSet/>
      <dgm:spPr/>
      <dgm:t>
        <a:bodyPr/>
        <a:lstStyle/>
        <a:p>
          <a:pPr algn="ctr"/>
          <a:endParaRPr lang="nl-NL"/>
        </a:p>
      </dgm:t>
    </dgm:pt>
    <dgm:pt modelId="{74426B28-0FED-40E2-AE3A-D2E247063F8D}">
      <dgm:prSet/>
      <dgm:spPr/>
      <dgm:t>
        <a:bodyPr/>
        <a:lstStyle/>
        <a:p>
          <a:pPr algn="ctr" rtl="0"/>
          <a:r>
            <a:rPr lang="nl-NL" dirty="0" smtClean="0"/>
            <a:t>Geen uitwisseling bloed</a:t>
          </a:r>
          <a:endParaRPr lang="nl-NL" dirty="0"/>
        </a:p>
      </dgm:t>
    </dgm:pt>
    <dgm:pt modelId="{2A66E900-EDC3-4CE9-AF61-956D058C6EF5}" type="parTrans" cxnId="{45BA15AF-D6DC-49CF-AED5-ADD7E89C4A14}">
      <dgm:prSet/>
      <dgm:spPr/>
      <dgm:t>
        <a:bodyPr/>
        <a:lstStyle/>
        <a:p>
          <a:pPr algn="ctr"/>
          <a:endParaRPr lang="nl-NL"/>
        </a:p>
      </dgm:t>
    </dgm:pt>
    <dgm:pt modelId="{E7E84191-C763-415A-BA89-ADD36DE601E8}" type="sibTrans" cxnId="{45BA15AF-D6DC-49CF-AED5-ADD7E89C4A14}">
      <dgm:prSet/>
      <dgm:spPr/>
      <dgm:t>
        <a:bodyPr/>
        <a:lstStyle/>
        <a:p>
          <a:pPr algn="ctr"/>
          <a:endParaRPr lang="nl-NL"/>
        </a:p>
      </dgm:t>
    </dgm:pt>
    <dgm:pt modelId="{9A400692-9318-4438-9D14-6172C6471068}">
      <dgm:prSet/>
      <dgm:spPr/>
      <dgm:t>
        <a:bodyPr/>
        <a:lstStyle/>
        <a:p>
          <a:pPr algn="ctr" rtl="0"/>
          <a:r>
            <a:rPr lang="nl-NL" dirty="0" smtClean="0"/>
            <a:t>Wel uitwisseling stoffen</a:t>
          </a:r>
          <a:endParaRPr lang="nl-NL" dirty="0"/>
        </a:p>
      </dgm:t>
    </dgm:pt>
    <dgm:pt modelId="{777402F8-700F-47AD-94BE-49394C160BE9}" type="parTrans" cxnId="{8C4C2F55-54AF-4252-8190-D69E8E89AE30}">
      <dgm:prSet/>
      <dgm:spPr/>
      <dgm:t>
        <a:bodyPr/>
        <a:lstStyle/>
        <a:p>
          <a:pPr algn="ctr"/>
          <a:endParaRPr lang="nl-NL"/>
        </a:p>
      </dgm:t>
    </dgm:pt>
    <dgm:pt modelId="{57794655-8F04-4E19-8ED8-3670EB36F930}" type="sibTrans" cxnId="{8C4C2F55-54AF-4252-8190-D69E8E89AE30}">
      <dgm:prSet/>
      <dgm:spPr/>
      <dgm:t>
        <a:bodyPr/>
        <a:lstStyle/>
        <a:p>
          <a:pPr algn="ctr"/>
          <a:endParaRPr lang="nl-NL"/>
        </a:p>
      </dgm:t>
    </dgm:pt>
    <dgm:pt modelId="{B8A2E667-35DB-469F-A7D7-81DC4F657581}">
      <dgm:prSet/>
      <dgm:spPr/>
      <dgm:t>
        <a:bodyPr/>
        <a:lstStyle/>
        <a:p>
          <a:pPr algn="ctr" rtl="0"/>
          <a:r>
            <a:rPr lang="nl-NL" dirty="0" smtClean="0"/>
            <a:t>Alcohol, nicotine, drugs</a:t>
          </a:r>
          <a:endParaRPr lang="nl-NL" dirty="0"/>
        </a:p>
      </dgm:t>
    </dgm:pt>
    <dgm:pt modelId="{8F9B5030-5987-4DBA-B165-7D5444622506}" type="parTrans" cxnId="{FD62830B-5F22-4FE0-A2F3-AC366BFD8BE3}">
      <dgm:prSet/>
      <dgm:spPr/>
      <dgm:t>
        <a:bodyPr/>
        <a:lstStyle/>
        <a:p>
          <a:pPr algn="ctr"/>
          <a:endParaRPr lang="nl-NL"/>
        </a:p>
      </dgm:t>
    </dgm:pt>
    <dgm:pt modelId="{77998188-5321-4FB1-9423-DC534C66198D}" type="sibTrans" cxnId="{FD62830B-5F22-4FE0-A2F3-AC366BFD8BE3}">
      <dgm:prSet/>
      <dgm:spPr/>
      <dgm:t>
        <a:bodyPr/>
        <a:lstStyle/>
        <a:p>
          <a:pPr algn="ctr"/>
          <a:endParaRPr lang="nl-NL"/>
        </a:p>
      </dgm:t>
    </dgm:pt>
    <dgm:pt modelId="{D555C833-3CF7-4D5C-8F53-37F92D230C21}">
      <dgm:prSet/>
      <dgm:spPr/>
      <dgm:t>
        <a:bodyPr/>
        <a:lstStyle/>
        <a:p>
          <a:pPr algn="ctr" rtl="0"/>
          <a:r>
            <a:rPr lang="nl-NL" dirty="0" smtClean="0"/>
            <a:t>Voedingsstoffen, zuurstof</a:t>
          </a:r>
          <a:endParaRPr lang="nl-NL" dirty="0"/>
        </a:p>
      </dgm:t>
    </dgm:pt>
    <dgm:pt modelId="{83C5B949-4FB9-437F-A66F-E5AC22F114D8}" type="parTrans" cxnId="{98B94854-60B0-443C-8F45-0CE347B937DE}">
      <dgm:prSet/>
      <dgm:spPr/>
      <dgm:t>
        <a:bodyPr/>
        <a:lstStyle/>
        <a:p>
          <a:pPr algn="ctr"/>
          <a:endParaRPr lang="nl-NL"/>
        </a:p>
      </dgm:t>
    </dgm:pt>
    <dgm:pt modelId="{FA6F29F9-05F8-4A0C-9CB1-E895B8DF2813}" type="sibTrans" cxnId="{98B94854-60B0-443C-8F45-0CE347B937DE}">
      <dgm:prSet/>
      <dgm:spPr/>
      <dgm:t>
        <a:bodyPr/>
        <a:lstStyle/>
        <a:p>
          <a:pPr algn="ctr"/>
          <a:endParaRPr lang="nl-NL"/>
        </a:p>
      </dgm:t>
    </dgm:pt>
    <dgm:pt modelId="{B2DD5B1C-652E-482B-94B4-22503842AD7A}">
      <dgm:prSet/>
      <dgm:spPr/>
      <dgm:t>
        <a:bodyPr/>
        <a:lstStyle/>
        <a:p>
          <a:pPr algn="ctr" rtl="0"/>
          <a:r>
            <a:rPr lang="nl-NL" dirty="0" smtClean="0"/>
            <a:t>Afvalstoffen</a:t>
          </a:r>
          <a:endParaRPr lang="nl-NL" dirty="0"/>
        </a:p>
      </dgm:t>
    </dgm:pt>
    <dgm:pt modelId="{9CA200D4-89CC-453F-8B90-539D4C1F0654}" type="parTrans" cxnId="{DD28E34E-A2FD-41F5-B7F9-352E32FA0619}">
      <dgm:prSet/>
      <dgm:spPr/>
      <dgm:t>
        <a:bodyPr/>
        <a:lstStyle/>
        <a:p>
          <a:pPr algn="ctr"/>
          <a:endParaRPr lang="nl-NL"/>
        </a:p>
      </dgm:t>
    </dgm:pt>
    <dgm:pt modelId="{948E1687-598B-44BD-B7F9-C51A204FDB4E}" type="sibTrans" cxnId="{DD28E34E-A2FD-41F5-B7F9-352E32FA0619}">
      <dgm:prSet/>
      <dgm:spPr/>
      <dgm:t>
        <a:bodyPr/>
        <a:lstStyle/>
        <a:p>
          <a:pPr algn="ctr"/>
          <a:endParaRPr lang="nl-NL"/>
        </a:p>
      </dgm:t>
    </dgm:pt>
    <dgm:pt modelId="{1D4F979D-F04E-4DB9-AA3E-3171D1B55EB0}" type="pres">
      <dgm:prSet presAssocID="{40E3F571-6076-4B23-839B-6CC5D4DA6D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4072AB2-6AF4-4A0D-808A-48B0BDAC2252}" type="pres">
      <dgm:prSet presAssocID="{CF6CDEBB-E0FF-486E-A898-D74FAFBE8FA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8DE803-AADF-4C7E-89EB-8AC218425B14}" type="pres">
      <dgm:prSet presAssocID="{DBA6C7C7-1B2E-4FE3-A001-BE620FAD2EA8}" presName="spacer" presStyleCnt="0"/>
      <dgm:spPr/>
    </dgm:pt>
    <dgm:pt modelId="{40F26F44-66E4-4D39-8FB4-11ACBDFE5C9C}" type="pres">
      <dgm:prSet presAssocID="{11BED3DA-5A1F-4E4E-B2B8-FF70D48F4AD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0DE252F-E9BB-47CA-8B2D-420677608F65}" type="pres">
      <dgm:prSet presAssocID="{58C6012C-0102-4239-B32E-160B91A90BBC}" presName="spacer" presStyleCnt="0"/>
      <dgm:spPr/>
    </dgm:pt>
    <dgm:pt modelId="{3448DAA5-6AC9-4B96-8182-A5AEEBDF93E7}" type="pres">
      <dgm:prSet presAssocID="{74426B28-0FED-40E2-AE3A-D2E247063F8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447968-09B0-4058-8AA0-198997EA2E99}" type="pres">
      <dgm:prSet presAssocID="{E7E84191-C763-415A-BA89-ADD36DE601E8}" presName="spacer" presStyleCnt="0"/>
      <dgm:spPr/>
    </dgm:pt>
    <dgm:pt modelId="{3605F2C0-34D8-4600-9157-F0DD03F06E84}" type="pres">
      <dgm:prSet presAssocID="{9A400692-9318-4438-9D14-6172C647106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E013D4-D819-4789-93A8-97C3DD53FFFC}" type="pres">
      <dgm:prSet presAssocID="{57794655-8F04-4E19-8ED8-3670EB36F930}" presName="spacer" presStyleCnt="0"/>
      <dgm:spPr/>
    </dgm:pt>
    <dgm:pt modelId="{A95288F4-B80D-48F7-A578-CF1D898C0D4D}" type="pres">
      <dgm:prSet presAssocID="{D555C833-3CF7-4D5C-8F53-37F92D230C2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B9760E9-7769-4C57-BC65-2A4378130ACB}" type="pres">
      <dgm:prSet presAssocID="{FA6F29F9-05F8-4A0C-9CB1-E895B8DF2813}" presName="spacer" presStyleCnt="0"/>
      <dgm:spPr/>
    </dgm:pt>
    <dgm:pt modelId="{245A2993-C91F-4C1E-ADAC-7485284AA8EA}" type="pres">
      <dgm:prSet presAssocID="{B2DD5B1C-652E-482B-94B4-22503842AD7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4636867-8895-4322-A0AB-54EC2A501E16}" type="pres">
      <dgm:prSet presAssocID="{948E1687-598B-44BD-B7F9-C51A204FDB4E}" presName="spacer" presStyleCnt="0"/>
      <dgm:spPr/>
    </dgm:pt>
    <dgm:pt modelId="{EFF772CE-0318-4685-9894-F9ED6E579BD5}" type="pres">
      <dgm:prSet presAssocID="{B8A2E667-35DB-469F-A7D7-81DC4F65758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157F6E6-40F8-4FFC-8563-10F920BBF00A}" type="presOf" srcId="{74426B28-0FED-40E2-AE3A-D2E247063F8D}" destId="{3448DAA5-6AC9-4B96-8182-A5AEEBDF93E7}" srcOrd="0" destOrd="0" presId="urn:microsoft.com/office/officeart/2005/8/layout/vList2"/>
    <dgm:cxn modelId="{18DEEF82-7E91-4F7E-ACB9-CB001A77DB9E}" type="presOf" srcId="{11BED3DA-5A1F-4E4E-B2B8-FF70D48F4AD8}" destId="{40F26F44-66E4-4D39-8FB4-11ACBDFE5C9C}" srcOrd="0" destOrd="0" presId="urn:microsoft.com/office/officeart/2005/8/layout/vList2"/>
    <dgm:cxn modelId="{FD62830B-5F22-4FE0-A2F3-AC366BFD8BE3}" srcId="{40E3F571-6076-4B23-839B-6CC5D4DA6DB1}" destId="{B8A2E667-35DB-469F-A7D7-81DC4F657581}" srcOrd="6" destOrd="0" parTransId="{8F9B5030-5987-4DBA-B165-7D5444622506}" sibTransId="{77998188-5321-4FB1-9423-DC534C66198D}"/>
    <dgm:cxn modelId="{7C3D2A70-1C38-46FA-9884-768D3950CC27}" type="presOf" srcId="{CF6CDEBB-E0FF-486E-A898-D74FAFBE8FA6}" destId="{84072AB2-6AF4-4A0D-808A-48B0BDAC2252}" srcOrd="0" destOrd="0" presId="urn:microsoft.com/office/officeart/2005/8/layout/vList2"/>
    <dgm:cxn modelId="{98B94854-60B0-443C-8F45-0CE347B937DE}" srcId="{40E3F571-6076-4B23-839B-6CC5D4DA6DB1}" destId="{D555C833-3CF7-4D5C-8F53-37F92D230C21}" srcOrd="4" destOrd="0" parTransId="{83C5B949-4FB9-437F-A66F-E5AC22F114D8}" sibTransId="{FA6F29F9-05F8-4A0C-9CB1-E895B8DF2813}"/>
    <dgm:cxn modelId="{4B47A920-F66D-452B-8264-319784C98F75}" srcId="{40E3F571-6076-4B23-839B-6CC5D4DA6DB1}" destId="{CF6CDEBB-E0FF-486E-A898-D74FAFBE8FA6}" srcOrd="0" destOrd="0" parTransId="{88A499DE-5A6A-4CBD-8544-F362D9AFD7B7}" sibTransId="{DBA6C7C7-1B2E-4FE3-A001-BE620FAD2EA8}"/>
    <dgm:cxn modelId="{45BA15AF-D6DC-49CF-AED5-ADD7E89C4A14}" srcId="{40E3F571-6076-4B23-839B-6CC5D4DA6DB1}" destId="{74426B28-0FED-40E2-AE3A-D2E247063F8D}" srcOrd="2" destOrd="0" parTransId="{2A66E900-EDC3-4CE9-AF61-956D058C6EF5}" sibTransId="{E7E84191-C763-415A-BA89-ADD36DE601E8}"/>
    <dgm:cxn modelId="{D2A21FB1-CDFB-47DB-8E9F-18439D3F831B}" type="presOf" srcId="{9A400692-9318-4438-9D14-6172C6471068}" destId="{3605F2C0-34D8-4600-9157-F0DD03F06E84}" srcOrd="0" destOrd="0" presId="urn:microsoft.com/office/officeart/2005/8/layout/vList2"/>
    <dgm:cxn modelId="{7346683D-62FE-4201-A09E-11E1D539E928}" type="presOf" srcId="{B8A2E667-35DB-469F-A7D7-81DC4F657581}" destId="{EFF772CE-0318-4685-9894-F9ED6E579BD5}" srcOrd="0" destOrd="0" presId="urn:microsoft.com/office/officeart/2005/8/layout/vList2"/>
    <dgm:cxn modelId="{37BCCE58-02A3-48E9-86E5-393CA0BC059B}" srcId="{40E3F571-6076-4B23-839B-6CC5D4DA6DB1}" destId="{11BED3DA-5A1F-4E4E-B2B8-FF70D48F4AD8}" srcOrd="1" destOrd="0" parTransId="{8440A8A4-B829-49E2-A5BF-6F1AE1109535}" sibTransId="{58C6012C-0102-4239-B32E-160B91A90BBC}"/>
    <dgm:cxn modelId="{8C4C2F55-54AF-4252-8190-D69E8E89AE30}" srcId="{40E3F571-6076-4B23-839B-6CC5D4DA6DB1}" destId="{9A400692-9318-4438-9D14-6172C6471068}" srcOrd="3" destOrd="0" parTransId="{777402F8-700F-47AD-94BE-49394C160BE9}" sibTransId="{57794655-8F04-4E19-8ED8-3670EB36F930}"/>
    <dgm:cxn modelId="{DD28E34E-A2FD-41F5-B7F9-352E32FA0619}" srcId="{40E3F571-6076-4B23-839B-6CC5D4DA6DB1}" destId="{B2DD5B1C-652E-482B-94B4-22503842AD7A}" srcOrd="5" destOrd="0" parTransId="{9CA200D4-89CC-453F-8B90-539D4C1F0654}" sibTransId="{948E1687-598B-44BD-B7F9-C51A204FDB4E}"/>
    <dgm:cxn modelId="{9BB4231B-3A53-4878-88BF-4B1377CE9BC9}" type="presOf" srcId="{D555C833-3CF7-4D5C-8F53-37F92D230C21}" destId="{A95288F4-B80D-48F7-A578-CF1D898C0D4D}" srcOrd="0" destOrd="0" presId="urn:microsoft.com/office/officeart/2005/8/layout/vList2"/>
    <dgm:cxn modelId="{11651EDB-6ECF-4B1E-A2BB-7C171B2C3E4B}" type="presOf" srcId="{40E3F571-6076-4B23-839B-6CC5D4DA6DB1}" destId="{1D4F979D-F04E-4DB9-AA3E-3171D1B55EB0}" srcOrd="0" destOrd="0" presId="urn:microsoft.com/office/officeart/2005/8/layout/vList2"/>
    <dgm:cxn modelId="{366DF287-D082-4948-BC40-FA44C606BDBD}" type="presOf" srcId="{B2DD5B1C-652E-482B-94B4-22503842AD7A}" destId="{245A2993-C91F-4C1E-ADAC-7485284AA8EA}" srcOrd="0" destOrd="0" presId="urn:microsoft.com/office/officeart/2005/8/layout/vList2"/>
    <dgm:cxn modelId="{F9EF470F-5496-49B4-ABA6-324EDEFBC11C}" type="presParOf" srcId="{1D4F979D-F04E-4DB9-AA3E-3171D1B55EB0}" destId="{84072AB2-6AF4-4A0D-808A-48B0BDAC2252}" srcOrd="0" destOrd="0" presId="urn:microsoft.com/office/officeart/2005/8/layout/vList2"/>
    <dgm:cxn modelId="{7E841DA9-5956-4411-A5CF-CA39EF9B7E66}" type="presParOf" srcId="{1D4F979D-F04E-4DB9-AA3E-3171D1B55EB0}" destId="{378DE803-AADF-4C7E-89EB-8AC218425B14}" srcOrd="1" destOrd="0" presId="urn:microsoft.com/office/officeart/2005/8/layout/vList2"/>
    <dgm:cxn modelId="{C5C0FB20-1EC3-4346-9045-05D166775164}" type="presParOf" srcId="{1D4F979D-F04E-4DB9-AA3E-3171D1B55EB0}" destId="{40F26F44-66E4-4D39-8FB4-11ACBDFE5C9C}" srcOrd="2" destOrd="0" presId="urn:microsoft.com/office/officeart/2005/8/layout/vList2"/>
    <dgm:cxn modelId="{DAB8CAA0-7636-43DE-991D-343F09DF73C7}" type="presParOf" srcId="{1D4F979D-F04E-4DB9-AA3E-3171D1B55EB0}" destId="{20DE252F-E9BB-47CA-8B2D-420677608F65}" srcOrd="3" destOrd="0" presId="urn:microsoft.com/office/officeart/2005/8/layout/vList2"/>
    <dgm:cxn modelId="{C68E5B92-ABED-4003-BB3C-56416B83D4B8}" type="presParOf" srcId="{1D4F979D-F04E-4DB9-AA3E-3171D1B55EB0}" destId="{3448DAA5-6AC9-4B96-8182-A5AEEBDF93E7}" srcOrd="4" destOrd="0" presId="urn:microsoft.com/office/officeart/2005/8/layout/vList2"/>
    <dgm:cxn modelId="{94C665C6-A367-4F5D-8D9D-DAFDBA09A6A4}" type="presParOf" srcId="{1D4F979D-F04E-4DB9-AA3E-3171D1B55EB0}" destId="{4F447968-09B0-4058-8AA0-198997EA2E99}" srcOrd="5" destOrd="0" presId="urn:microsoft.com/office/officeart/2005/8/layout/vList2"/>
    <dgm:cxn modelId="{FA3439CD-FD19-4114-8E08-31F4B300EA83}" type="presParOf" srcId="{1D4F979D-F04E-4DB9-AA3E-3171D1B55EB0}" destId="{3605F2C0-34D8-4600-9157-F0DD03F06E84}" srcOrd="6" destOrd="0" presId="urn:microsoft.com/office/officeart/2005/8/layout/vList2"/>
    <dgm:cxn modelId="{3CF8114A-1D7C-4C63-BE66-3F830BD3C732}" type="presParOf" srcId="{1D4F979D-F04E-4DB9-AA3E-3171D1B55EB0}" destId="{6DE013D4-D819-4789-93A8-97C3DD53FFFC}" srcOrd="7" destOrd="0" presId="urn:microsoft.com/office/officeart/2005/8/layout/vList2"/>
    <dgm:cxn modelId="{DC8CC3CD-50EC-4CF7-A813-9040D0936019}" type="presParOf" srcId="{1D4F979D-F04E-4DB9-AA3E-3171D1B55EB0}" destId="{A95288F4-B80D-48F7-A578-CF1D898C0D4D}" srcOrd="8" destOrd="0" presId="urn:microsoft.com/office/officeart/2005/8/layout/vList2"/>
    <dgm:cxn modelId="{C9A9A5AD-A93F-4787-A5D6-6F383E320A1E}" type="presParOf" srcId="{1D4F979D-F04E-4DB9-AA3E-3171D1B55EB0}" destId="{3B9760E9-7769-4C57-BC65-2A4378130ACB}" srcOrd="9" destOrd="0" presId="urn:microsoft.com/office/officeart/2005/8/layout/vList2"/>
    <dgm:cxn modelId="{69DCA9AB-4E74-4187-9E5B-CD1BA9CE633D}" type="presParOf" srcId="{1D4F979D-F04E-4DB9-AA3E-3171D1B55EB0}" destId="{245A2993-C91F-4C1E-ADAC-7485284AA8EA}" srcOrd="10" destOrd="0" presId="urn:microsoft.com/office/officeart/2005/8/layout/vList2"/>
    <dgm:cxn modelId="{7F687FBB-3D29-48E1-91A9-122841558329}" type="presParOf" srcId="{1D4F979D-F04E-4DB9-AA3E-3171D1B55EB0}" destId="{84636867-8895-4322-A0AB-54EC2A501E16}" srcOrd="11" destOrd="0" presId="urn:microsoft.com/office/officeart/2005/8/layout/vList2"/>
    <dgm:cxn modelId="{058516B8-EB61-4F2D-A601-B8C8777D5016}" type="presParOf" srcId="{1D4F979D-F04E-4DB9-AA3E-3171D1B55EB0}" destId="{EFF772CE-0318-4685-9894-F9ED6E579BD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7B90E-AA5C-4FC1-8541-3FADD75B0AB6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359FE57A-6CB3-425A-AEF7-C5217F72D321}">
      <dgm:prSet/>
      <dgm:spPr/>
      <dgm:t>
        <a:bodyPr/>
        <a:lstStyle/>
        <a:p>
          <a:pPr algn="ctr" rtl="0"/>
          <a:r>
            <a:rPr lang="nl-NL" dirty="0" smtClean="0"/>
            <a:t>Vruchtvliezen en vruchtwater</a:t>
          </a:r>
          <a:endParaRPr lang="nl-NL" dirty="0"/>
        </a:p>
      </dgm:t>
    </dgm:pt>
    <dgm:pt modelId="{3ECF7B3D-C0CA-4054-BB26-DF55F7BA4FC8}" type="parTrans" cxnId="{96FCFD4B-13AA-4458-9FA5-7712B3C5CC79}">
      <dgm:prSet/>
      <dgm:spPr/>
      <dgm:t>
        <a:bodyPr/>
        <a:lstStyle/>
        <a:p>
          <a:endParaRPr lang="nl-NL"/>
        </a:p>
      </dgm:t>
    </dgm:pt>
    <dgm:pt modelId="{FA1A2C94-6D16-4F30-BCA8-C5A62EEB8D6A}" type="sibTrans" cxnId="{96FCFD4B-13AA-4458-9FA5-7712B3C5CC79}">
      <dgm:prSet/>
      <dgm:spPr/>
      <dgm:t>
        <a:bodyPr/>
        <a:lstStyle/>
        <a:p>
          <a:endParaRPr lang="nl-NL"/>
        </a:p>
      </dgm:t>
    </dgm:pt>
    <dgm:pt modelId="{9B149411-2E9C-47DE-8DB5-C111038FCFFB}" type="pres">
      <dgm:prSet presAssocID="{BD27B90E-AA5C-4FC1-8541-3FADD75B0A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FFBB1DC-2F8C-468E-BE7D-040251AC5DF6}" type="pres">
      <dgm:prSet presAssocID="{359FE57A-6CB3-425A-AEF7-C5217F72D3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954B3B-B52D-4EA3-BDB2-9E09A2F6668B}" type="presOf" srcId="{359FE57A-6CB3-425A-AEF7-C5217F72D321}" destId="{BFFBB1DC-2F8C-468E-BE7D-040251AC5DF6}" srcOrd="0" destOrd="0" presId="urn:microsoft.com/office/officeart/2005/8/layout/vList2"/>
    <dgm:cxn modelId="{96FCFD4B-13AA-4458-9FA5-7712B3C5CC79}" srcId="{BD27B90E-AA5C-4FC1-8541-3FADD75B0AB6}" destId="{359FE57A-6CB3-425A-AEF7-C5217F72D321}" srcOrd="0" destOrd="0" parTransId="{3ECF7B3D-C0CA-4054-BB26-DF55F7BA4FC8}" sibTransId="{FA1A2C94-6D16-4F30-BCA8-C5A62EEB8D6A}"/>
    <dgm:cxn modelId="{4C01F899-7F02-42ED-A25F-7BC269ED590D}" type="presOf" srcId="{BD27B90E-AA5C-4FC1-8541-3FADD75B0AB6}" destId="{9B149411-2E9C-47DE-8DB5-C111038FCFFB}" srcOrd="0" destOrd="0" presId="urn:microsoft.com/office/officeart/2005/8/layout/vList2"/>
    <dgm:cxn modelId="{0D674458-CECB-4240-A291-A1F6F30EA33B}" type="presParOf" srcId="{9B149411-2E9C-47DE-8DB5-C111038FCFFB}" destId="{BFFBB1DC-2F8C-468E-BE7D-040251AC5D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31D65A-38B1-471D-8745-FEA807041F8C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nl-NL"/>
        </a:p>
      </dgm:t>
    </dgm:pt>
    <dgm:pt modelId="{43B293F6-B0A8-4AC3-9441-2B4672C1306E}">
      <dgm:prSet/>
      <dgm:spPr/>
      <dgm:t>
        <a:bodyPr/>
        <a:lstStyle/>
        <a:p>
          <a:pPr algn="ctr" rtl="0"/>
          <a:r>
            <a:rPr lang="nl-NL" smtClean="0"/>
            <a:t>Binnenste en buitenste vruchtvlies</a:t>
          </a:r>
          <a:endParaRPr lang="nl-NL"/>
        </a:p>
      </dgm:t>
    </dgm:pt>
    <dgm:pt modelId="{E73B7E89-B49A-4A44-B84C-8662EFA84BB3}" type="parTrans" cxnId="{6F34AADB-FFE1-46B2-8C50-3E3EC8533D2C}">
      <dgm:prSet/>
      <dgm:spPr/>
      <dgm:t>
        <a:bodyPr/>
        <a:lstStyle/>
        <a:p>
          <a:pPr algn="ctr"/>
          <a:endParaRPr lang="nl-NL"/>
        </a:p>
      </dgm:t>
    </dgm:pt>
    <dgm:pt modelId="{2A165012-9F56-4D17-9DA5-45EAE3451AC5}" type="sibTrans" cxnId="{6F34AADB-FFE1-46B2-8C50-3E3EC8533D2C}">
      <dgm:prSet/>
      <dgm:spPr/>
      <dgm:t>
        <a:bodyPr/>
        <a:lstStyle/>
        <a:p>
          <a:pPr algn="ctr"/>
          <a:endParaRPr lang="nl-NL"/>
        </a:p>
      </dgm:t>
    </dgm:pt>
    <dgm:pt modelId="{6319DCDF-086B-48EF-B614-25291B7B727F}">
      <dgm:prSet/>
      <dgm:spPr/>
      <dgm:t>
        <a:bodyPr/>
        <a:lstStyle/>
        <a:p>
          <a:pPr algn="ctr" rtl="0"/>
          <a:r>
            <a:rPr lang="nl-NL" smtClean="0"/>
            <a:t>Vruchtwater beschermt tegen schokken – uitdrogen</a:t>
          </a:r>
          <a:endParaRPr lang="nl-NL"/>
        </a:p>
      </dgm:t>
    </dgm:pt>
    <dgm:pt modelId="{0AE80270-0F79-4694-8B0F-2826E6F01774}" type="parTrans" cxnId="{DBA0337C-4887-4DC6-90E6-A884F559B616}">
      <dgm:prSet/>
      <dgm:spPr/>
      <dgm:t>
        <a:bodyPr/>
        <a:lstStyle/>
        <a:p>
          <a:pPr algn="ctr"/>
          <a:endParaRPr lang="nl-NL"/>
        </a:p>
      </dgm:t>
    </dgm:pt>
    <dgm:pt modelId="{3CE4335F-5CCC-451B-B3BB-B62D0F242ACD}" type="sibTrans" cxnId="{DBA0337C-4887-4DC6-90E6-A884F559B616}">
      <dgm:prSet/>
      <dgm:spPr/>
      <dgm:t>
        <a:bodyPr/>
        <a:lstStyle/>
        <a:p>
          <a:pPr algn="ctr"/>
          <a:endParaRPr lang="nl-NL"/>
        </a:p>
      </dgm:t>
    </dgm:pt>
    <dgm:pt modelId="{386E7F85-5BE2-4BCA-B610-6137B3C4E261}">
      <dgm:prSet/>
      <dgm:spPr/>
      <dgm:t>
        <a:bodyPr/>
        <a:lstStyle/>
        <a:p>
          <a:pPr algn="ctr" rtl="0"/>
          <a:r>
            <a:rPr lang="nl-NL" smtClean="0"/>
            <a:t>Bescherming tegen ziekte – temperatuurwisseling </a:t>
          </a:r>
          <a:endParaRPr lang="nl-NL"/>
        </a:p>
      </dgm:t>
    </dgm:pt>
    <dgm:pt modelId="{92F0D53C-F70C-4DB2-9E38-F3EA50C2DA96}" type="parTrans" cxnId="{0811CE98-CAF1-44FC-9DA7-35A7DE04C555}">
      <dgm:prSet/>
      <dgm:spPr/>
      <dgm:t>
        <a:bodyPr/>
        <a:lstStyle/>
        <a:p>
          <a:pPr algn="ctr"/>
          <a:endParaRPr lang="nl-NL"/>
        </a:p>
      </dgm:t>
    </dgm:pt>
    <dgm:pt modelId="{A73208B6-BFA2-4083-8C6C-F19C6243B8B0}" type="sibTrans" cxnId="{0811CE98-CAF1-44FC-9DA7-35A7DE04C555}">
      <dgm:prSet/>
      <dgm:spPr/>
      <dgm:t>
        <a:bodyPr/>
        <a:lstStyle/>
        <a:p>
          <a:pPr algn="ctr"/>
          <a:endParaRPr lang="nl-NL"/>
        </a:p>
      </dgm:t>
    </dgm:pt>
    <dgm:pt modelId="{2E642A5D-B1DC-4318-9A1E-07940874AD9B}" type="pres">
      <dgm:prSet presAssocID="{9331D65A-38B1-471D-8745-FEA807041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8696EF2-C13C-4A4D-A111-36637303C657}" type="pres">
      <dgm:prSet presAssocID="{43B293F6-B0A8-4AC3-9441-2B4672C130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28C9F8-EA5A-45A7-A536-DA066FA03FC2}" type="pres">
      <dgm:prSet presAssocID="{2A165012-9F56-4D17-9DA5-45EAE3451AC5}" presName="spacer" presStyleCnt="0"/>
      <dgm:spPr/>
    </dgm:pt>
    <dgm:pt modelId="{1AB0E394-EBD7-41CF-B758-A390EB1CD45D}" type="pres">
      <dgm:prSet presAssocID="{6319DCDF-086B-48EF-B614-25291B7B727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0C6EEA4-6376-48D6-98FA-68D1EB62D7BA}" type="pres">
      <dgm:prSet presAssocID="{3CE4335F-5CCC-451B-B3BB-B62D0F242ACD}" presName="spacer" presStyleCnt="0"/>
      <dgm:spPr/>
    </dgm:pt>
    <dgm:pt modelId="{7A95FF10-965C-45A1-88A2-699271A26BDF}" type="pres">
      <dgm:prSet presAssocID="{386E7F85-5BE2-4BCA-B610-6137B3C4E2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05A9C7D-B761-404C-869D-60FE9F662FAB}" type="presOf" srcId="{6319DCDF-086B-48EF-B614-25291B7B727F}" destId="{1AB0E394-EBD7-41CF-B758-A390EB1CD45D}" srcOrd="0" destOrd="0" presId="urn:microsoft.com/office/officeart/2005/8/layout/vList2"/>
    <dgm:cxn modelId="{4B58CE96-09BA-4081-96B3-74CDB982ECF5}" type="presOf" srcId="{386E7F85-5BE2-4BCA-B610-6137B3C4E261}" destId="{7A95FF10-965C-45A1-88A2-699271A26BDF}" srcOrd="0" destOrd="0" presId="urn:microsoft.com/office/officeart/2005/8/layout/vList2"/>
    <dgm:cxn modelId="{DBA0337C-4887-4DC6-90E6-A884F559B616}" srcId="{9331D65A-38B1-471D-8745-FEA807041F8C}" destId="{6319DCDF-086B-48EF-B614-25291B7B727F}" srcOrd="1" destOrd="0" parTransId="{0AE80270-0F79-4694-8B0F-2826E6F01774}" sibTransId="{3CE4335F-5CCC-451B-B3BB-B62D0F242ACD}"/>
    <dgm:cxn modelId="{6F34AADB-FFE1-46B2-8C50-3E3EC8533D2C}" srcId="{9331D65A-38B1-471D-8745-FEA807041F8C}" destId="{43B293F6-B0A8-4AC3-9441-2B4672C1306E}" srcOrd="0" destOrd="0" parTransId="{E73B7E89-B49A-4A44-B84C-8662EFA84BB3}" sibTransId="{2A165012-9F56-4D17-9DA5-45EAE3451AC5}"/>
    <dgm:cxn modelId="{0811CE98-CAF1-44FC-9DA7-35A7DE04C555}" srcId="{9331D65A-38B1-471D-8745-FEA807041F8C}" destId="{386E7F85-5BE2-4BCA-B610-6137B3C4E261}" srcOrd="2" destOrd="0" parTransId="{92F0D53C-F70C-4DB2-9E38-F3EA50C2DA96}" sibTransId="{A73208B6-BFA2-4083-8C6C-F19C6243B8B0}"/>
    <dgm:cxn modelId="{C675D628-7C18-432A-8754-DAFBE91C1C75}" type="presOf" srcId="{43B293F6-B0A8-4AC3-9441-2B4672C1306E}" destId="{F8696EF2-C13C-4A4D-A111-36637303C657}" srcOrd="0" destOrd="0" presId="urn:microsoft.com/office/officeart/2005/8/layout/vList2"/>
    <dgm:cxn modelId="{62806A41-BA5D-4587-9188-153FFE3C1DBE}" type="presOf" srcId="{9331D65A-38B1-471D-8745-FEA807041F8C}" destId="{2E642A5D-B1DC-4318-9A1E-07940874AD9B}" srcOrd="0" destOrd="0" presId="urn:microsoft.com/office/officeart/2005/8/layout/vList2"/>
    <dgm:cxn modelId="{9DCCC940-F423-41F3-854A-459CB1BBFD25}" type="presParOf" srcId="{2E642A5D-B1DC-4318-9A1E-07940874AD9B}" destId="{F8696EF2-C13C-4A4D-A111-36637303C657}" srcOrd="0" destOrd="0" presId="urn:microsoft.com/office/officeart/2005/8/layout/vList2"/>
    <dgm:cxn modelId="{69538EC2-58C4-493F-BE14-6A010D33B17A}" type="presParOf" srcId="{2E642A5D-B1DC-4318-9A1E-07940874AD9B}" destId="{9128C9F8-EA5A-45A7-A536-DA066FA03FC2}" srcOrd="1" destOrd="0" presId="urn:microsoft.com/office/officeart/2005/8/layout/vList2"/>
    <dgm:cxn modelId="{4D864CB6-25E2-4879-A169-60454C079A4C}" type="presParOf" srcId="{2E642A5D-B1DC-4318-9A1E-07940874AD9B}" destId="{1AB0E394-EBD7-41CF-B758-A390EB1CD45D}" srcOrd="2" destOrd="0" presId="urn:microsoft.com/office/officeart/2005/8/layout/vList2"/>
    <dgm:cxn modelId="{B52E263B-8F33-4FD2-9FE0-18701960F9FE}" type="presParOf" srcId="{2E642A5D-B1DC-4318-9A1E-07940874AD9B}" destId="{80C6EEA4-6376-48D6-98FA-68D1EB62D7BA}" srcOrd="3" destOrd="0" presId="urn:microsoft.com/office/officeart/2005/8/layout/vList2"/>
    <dgm:cxn modelId="{818E65BE-2EA3-4A99-A119-BC5E76BAA65D}" type="presParOf" srcId="{2E642A5D-B1DC-4318-9A1E-07940874AD9B}" destId="{7A95FF10-965C-45A1-88A2-699271A26B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5BE65-E97C-478B-B7B8-ACA7D3C5DE4B}">
      <dsp:nvSpPr>
        <dsp:cNvPr id="0" name=""/>
        <dsp:cNvSpPr/>
      </dsp:nvSpPr>
      <dsp:spPr>
        <a:xfrm>
          <a:off x="0" y="279297"/>
          <a:ext cx="7772400" cy="911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dirty="0" smtClean="0"/>
            <a:t>Thema 3 Seksualiteit &amp; Voortplanting</a:t>
          </a:r>
          <a:endParaRPr lang="nl-NL" sz="3800" kern="1200" dirty="0"/>
        </a:p>
      </dsp:txBody>
      <dsp:txXfrm>
        <a:off x="44492" y="323789"/>
        <a:ext cx="7683416" cy="8224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89661-1F7C-447F-802A-C69787405D5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Geboorte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F9BEB-75AD-4213-9251-ADAFCDA74204}">
      <dsp:nvSpPr>
        <dsp:cNvPr id="0" name=""/>
        <dsp:cNvSpPr/>
      </dsp:nvSpPr>
      <dsp:spPr>
        <a:xfrm>
          <a:off x="0" y="29775"/>
          <a:ext cx="8229600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Eerste fase: weeën - baarmoederwandspieren</a:t>
          </a:r>
          <a:endParaRPr lang="nl-NL" sz="3000" kern="1200"/>
        </a:p>
      </dsp:txBody>
      <dsp:txXfrm>
        <a:off x="35125" y="64900"/>
        <a:ext cx="8159350" cy="649299"/>
      </dsp:txXfrm>
    </dsp:sp>
    <dsp:sp modelId="{B1F90B3B-001F-4095-8751-544F6FA29173}">
      <dsp:nvSpPr>
        <dsp:cNvPr id="0" name=""/>
        <dsp:cNvSpPr/>
      </dsp:nvSpPr>
      <dsp:spPr>
        <a:xfrm>
          <a:off x="0" y="835725"/>
          <a:ext cx="8229600" cy="71954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Tweede fase: ontsluiting baarmoedermond</a:t>
          </a:r>
          <a:endParaRPr lang="nl-NL" sz="3000" kern="1200"/>
        </a:p>
      </dsp:txBody>
      <dsp:txXfrm>
        <a:off x="35125" y="870850"/>
        <a:ext cx="8159350" cy="649299"/>
      </dsp:txXfrm>
    </dsp:sp>
    <dsp:sp modelId="{C5CDA215-D38D-46D0-A13D-FDCAAC2A18B7}">
      <dsp:nvSpPr>
        <dsp:cNvPr id="0" name=""/>
        <dsp:cNvSpPr/>
      </dsp:nvSpPr>
      <dsp:spPr>
        <a:xfrm>
          <a:off x="0" y="1641675"/>
          <a:ext cx="8229600" cy="71954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Derde fase: uitdrijving – </a:t>
          </a:r>
          <a:r>
            <a:rPr lang="nl-NL" sz="3000" kern="1200" dirty="0" smtClean="0"/>
            <a:t>moment van geboorte</a:t>
          </a:r>
          <a:endParaRPr lang="nl-NL" sz="3000" kern="1200" dirty="0"/>
        </a:p>
      </dsp:txBody>
      <dsp:txXfrm>
        <a:off x="35125" y="1676800"/>
        <a:ext cx="8159350" cy="649299"/>
      </dsp:txXfrm>
    </dsp:sp>
    <dsp:sp modelId="{5B2B4412-7F32-475E-B31D-E6A6D53CA914}">
      <dsp:nvSpPr>
        <dsp:cNvPr id="0" name=""/>
        <dsp:cNvSpPr/>
      </dsp:nvSpPr>
      <dsp:spPr>
        <a:xfrm>
          <a:off x="0" y="2447625"/>
          <a:ext cx="8229600" cy="719549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smtClean="0"/>
            <a:t>Persweeën: ondersteund door buikspieren</a:t>
          </a:r>
          <a:endParaRPr lang="nl-NL" sz="3000" kern="1200"/>
        </a:p>
      </dsp:txBody>
      <dsp:txXfrm>
        <a:off x="35125" y="2482750"/>
        <a:ext cx="8159350" cy="6492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5E0A-8DC4-49B8-ACCA-8FABF0C698A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Verschillende liggingen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93410-4926-41E2-ACC2-79F93A3C0BFF}">
      <dsp:nvSpPr>
        <dsp:cNvPr id="0" name=""/>
        <dsp:cNvSpPr/>
      </dsp:nvSpPr>
      <dsp:spPr>
        <a:xfrm>
          <a:off x="0" y="35765"/>
          <a:ext cx="5616624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Normale ligging</a:t>
          </a:r>
          <a:endParaRPr lang="nl-NL" sz="2300" kern="1200"/>
        </a:p>
      </dsp:txBody>
      <dsp:txXfrm>
        <a:off x="26930" y="62695"/>
        <a:ext cx="5562764" cy="497795"/>
      </dsp:txXfrm>
    </dsp:sp>
    <dsp:sp modelId="{273D97AA-48A1-4BC6-B0B4-54E521907E70}">
      <dsp:nvSpPr>
        <dsp:cNvPr id="0" name=""/>
        <dsp:cNvSpPr/>
      </dsp:nvSpPr>
      <dsp:spPr>
        <a:xfrm>
          <a:off x="0" y="653660"/>
          <a:ext cx="5616624" cy="55165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Stuitligging</a:t>
          </a:r>
          <a:endParaRPr lang="nl-NL" sz="2300" kern="1200"/>
        </a:p>
      </dsp:txBody>
      <dsp:txXfrm>
        <a:off x="26930" y="680590"/>
        <a:ext cx="5562764" cy="497795"/>
      </dsp:txXfrm>
    </dsp:sp>
    <dsp:sp modelId="{F9258B52-A298-4977-A948-DF8BBE831D94}">
      <dsp:nvSpPr>
        <dsp:cNvPr id="0" name=""/>
        <dsp:cNvSpPr/>
      </dsp:nvSpPr>
      <dsp:spPr>
        <a:xfrm>
          <a:off x="0" y="1271555"/>
          <a:ext cx="5616624" cy="55165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Dwarsligging</a:t>
          </a:r>
          <a:endParaRPr lang="nl-NL" sz="2300" kern="1200"/>
        </a:p>
      </dsp:txBody>
      <dsp:txXfrm>
        <a:off x="26930" y="1298485"/>
        <a:ext cx="5562764" cy="497795"/>
      </dsp:txXfrm>
    </dsp:sp>
    <dsp:sp modelId="{BFD1E9A7-1842-4F87-B847-C6FF5390CB5F}">
      <dsp:nvSpPr>
        <dsp:cNvPr id="0" name=""/>
        <dsp:cNvSpPr/>
      </dsp:nvSpPr>
      <dsp:spPr>
        <a:xfrm>
          <a:off x="0" y="1889450"/>
          <a:ext cx="5616624" cy="55165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Draaien van het kind of een keizerssnede</a:t>
          </a:r>
          <a:endParaRPr lang="nl-NL" sz="2300" kern="1200"/>
        </a:p>
      </dsp:txBody>
      <dsp:txXfrm>
        <a:off x="26930" y="1916380"/>
        <a:ext cx="5562764" cy="4977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9C0F9-F260-4094-B009-7F9D0E409E8F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Na de geboorte </a:t>
          </a:r>
          <a:r>
            <a:rPr lang="nl-NL" sz="4400" kern="1200" smtClean="0">
              <a:sym typeface="Wingdings"/>
            </a:rPr>
            <a:t></a:t>
          </a:r>
          <a:r>
            <a:rPr lang="nl-NL" sz="4400" kern="1200" smtClean="0"/>
            <a:t> de nageboorte</a:t>
          </a:r>
          <a:endParaRPr lang="nl-NL" sz="4400" kern="1200"/>
        </a:p>
      </dsp:txBody>
      <dsp:txXfrm>
        <a:off x="51517" y="95346"/>
        <a:ext cx="8126566" cy="9523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EB1DE-ECBA-473C-8B81-2B18A819259E}">
      <dsp:nvSpPr>
        <dsp:cNvPr id="0" name=""/>
        <dsp:cNvSpPr/>
      </dsp:nvSpPr>
      <dsp:spPr>
        <a:xfrm>
          <a:off x="0" y="28599"/>
          <a:ext cx="7067128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Navelstreng afbinden op twee plekken</a:t>
          </a:r>
          <a:endParaRPr lang="nl-NL" sz="2500" kern="1200" dirty="0"/>
        </a:p>
      </dsp:txBody>
      <dsp:txXfrm>
        <a:off x="29271" y="57870"/>
        <a:ext cx="7008586" cy="541083"/>
      </dsp:txXfrm>
    </dsp:sp>
    <dsp:sp modelId="{4BCBCFD1-EB49-442E-9548-6DE8CB25D711}">
      <dsp:nvSpPr>
        <dsp:cNvPr id="0" name=""/>
        <dsp:cNvSpPr/>
      </dsp:nvSpPr>
      <dsp:spPr>
        <a:xfrm>
          <a:off x="0" y="686024"/>
          <a:ext cx="7067128" cy="59962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Welke plekken? Waarom?</a:t>
          </a:r>
          <a:endParaRPr lang="nl-NL" sz="2500" kern="1200"/>
        </a:p>
      </dsp:txBody>
      <dsp:txXfrm>
        <a:off x="29271" y="715295"/>
        <a:ext cx="7008586" cy="541083"/>
      </dsp:txXfrm>
    </dsp:sp>
    <dsp:sp modelId="{A198BC4F-D63D-4990-A0E0-BAEFC96406BB}">
      <dsp:nvSpPr>
        <dsp:cNvPr id="0" name=""/>
        <dsp:cNvSpPr/>
      </dsp:nvSpPr>
      <dsp:spPr>
        <a:xfrm>
          <a:off x="0" y="1357649"/>
          <a:ext cx="7067128" cy="5996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Nageboorte: vruchtvliezen, navelstreng en placenta</a:t>
          </a:r>
          <a:endParaRPr lang="nl-NL" sz="2500" kern="1200"/>
        </a:p>
      </dsp:txBody>
      <dsp:txXfrm>
        <a:off x="29271" y="1386920"/>
        <a:ext cx="7008586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4C74-6D4F-4860-ADD4-2A491B09D7E1}">
      <dsp:nvSpPr>
        <dsp:cNvPr id="0" name=""/>
        <dsp:cNvSpPr/>
      </dsp:nvSpPr>
      <dsp:spPr>
        <a:xfrm>
          <a:off x="0" y="11673"/>
          <a:ext cx="6400800" cy="671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§ 6  Zwangerschap en geboorte</a:t>
          </a:r>
          <a:endParaRPr lang="nl-NL" sz="2800" kern="1200" dirty="0"/>
        </a:p>
      </dsp:txBody>
      <dsp:txXfrm>
        <a:off x="32784" y="44457"/>
        <a:ext cx="6335232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392B9-77AC-4BF0-8039-3F2BA771231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Bevruchting en innesteling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86BC1-A7B0-44E3-B07C-113C309330C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Placenta en navelstreng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C4F1E-D91C-4BE5-8C79-5F1075567E9B}">
      <dsp:nvSpPr>
        <dsp:cNvPr id="0" name=""/>
        <dsp:cNvSpPr/>
      </dsp:nvSpPr>
      <dsp:spPr>
        <a:xfrm>
          <a:off x="0" y="107412"/>
          <a:ext cx="3096344" cy="1484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Het begin is een klompje cellen </a:t>
          </a:r>
          <a:r>
            <a:rPr lang="nl-NL" sz="2700" kern="1200" dirty="0" smtClean="0">
              <a:sym typeface="Wingdings" panose="05000000000000000000" pitchFamily="2" charset="2"/>
            </a:rPr>
            <a:t> deel wordt embryo</a:t>
          </a:r>
          <a:endParaRPr lang="nl-NL" sz="2700" kern="1200" dirty="0"/>
        </a:p>
      </dsp:txBody>
      <dsp:txXfrm>
        <a:off x="72479" y="179891"/>
        <a:ext cx="2951386" cy="1339772"/>
      </dsp:txXfrm>
    </dsp:sp>
    <dsp:sp modelId="{42E74B6B-17EE-4D82-8053-15E22F9F04F1}">
      <dsp:nvSpPr>
        <dsp:cNvPr id="0" name=""/>
        <dsp:cNvSpPr/>
      </dsp:nvSpPr>
      <dsp:spPr>
        <a:xfrm>
          <a:off x="0" y="1669902"/>
          <a:ext cx="3096344" cy="148473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Klompje cellen maakt vruchtvliezen</a:t>
          </a:r>
          <a:endParaRPr lang="nl-NL" sz="2700" kern="1200" dirty="0"/>
        </a:p>
      </dsp:txBody>
      <dsp:txXfrm>
        <a:off x="72479" y="1742381"/>
        <a:ext cx="2951386" cy="1339772"/>
      </dsp:txXfrm>
    </dsp:sp>
    <dsp:sp modelId="{924C785B-779E-4707-901D-61C8FECBE85C}">
      <dsp:nvSpPr>
        <dsp:cNvPr id="0" name=""/>
        <dsp:cNvSpPr/>
      </dsp:nvSpPr>
      <dsp:spPr>
        <a:xfrm>
          <a:off x="0" y="3232393"/>
          <a:ext cx="3096344" cy="148473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Maakt ook placenta en navelstreng</a:t>
          </a:r>
          <a:endParaRPr lang="nl-NL" sz="2700" kern="1200" dirty="0"/>
        </a:p>
      </dsp:txBody>
      <dsp:txXfrm>
        <a:off x="72479" y="3304872"/>
        <a:ext cx="2951386" cy="1339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639E5-BCEC-4ADA-8093-579C47A9F4D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Navelstreng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2AB2-6AF4-4A0D-808A-48B0BDAC2252}">
      <dsp:nvSpPr>
        <dsp:cNvPr id="0" name=""/>
        <dsp:cNvSpPr/>
      </dsp:nvSpPr>
      <dsp:spPr>
        <a:xfrm>
          <a:off x="0" y="75875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2 navelstrengslagaders</a:t>
          </a:r>
          <a:endParaRPr lang="nl-NL" sz="2500" kern="1200" dirty="0"/>
        </a:p>
      </dsp:txBody>
      <dsp:txXfrm>
        <a:off x="29271" y="105146"/>
        <a:ext cx="3768226" cy="541083"/>
      </dsp:txXfrm>
    </dsp:sp>
    <dsp:sp modelId="{40F26F44-66E4-4D39-8FB4-11ACBDFE5C9C}">
      <dsp:nvSpPr>
        <dsp:cNvPr id="0" name=""/>
        <dsp:cNvSpPr/>
      </dsp:nvSpPr>
      <dsp:spPr>
        <a:xfrm>
          <a:off x="0" y="747500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1 navelstrengader</a:t>
          </a:r>
          <a:endParaRPr lang="nl-NL" sz="2500" kern="1200" dirty="0"/>
        </a:p>
      </dsp:txBody>
      <dsp:txXfrm>
        <a:off x="29271" y="776771"/>
        <a:ext cx="3768226" cy="541083"/>
      </dsp:txXfrm>
    </dsp:sp>
    <dsp:sp modelId="{3448DAA5-6AC9-4B96-8182-A5AEEBDF93E7}">
      <dsp:nvSpPr>
        <dsp:cNvPr id="0" name=""/>
        <dsp:cNvSpPr/>
      </dsp:nvSpPr>
      <dsp:spPr>
        <a:xfrm>
          <a:off x="0" y="1419125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Geen uitwisseling bloed</a:t>
          </a:r>
          <a:endParaRPr lang="nl-NL" sz="2500" kern="1200" dirty="0"/>
        </a:p>
      </dsp:txBody>
      <dsp:txXfrm>
        <a:off x="29271" y="1448396"/>
        <a:ext cx="3768226" cy="541083"/>
      </dsp:txXfrm>
    </dsp:sp>
    <dsp:sp modelId="{3605F2C0-34D8-4600-9157-F0DD03F06E84}">
      <dsp:nvSpPr>
        <dsp:cNvPr id="0" name=""/>
        <dsp:cNvSpPr/>
      </dsp:nvSpPr>
      <dsp:spPr>
        <a:xfrm>
          <a:off x="0" y="2090750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Wel uitwisseling stoffen</a:t>
          </a:r>
          <a:endParaRPr lang="nl-NL" sz="2500" kern="1200" dirty="0"/>
        </a:p>
      </dsp:txBody>
      <dsp:txXfrm>
        <a:off x="29271" y="2120021"/>
        <a:ext cx="3768226" cy="541083"/>
      </dsp:txXfrm>
    </dsp:sp>
    <dsp:sp modelId="{A95288F4-B80D-48F7-A578-CF1D898C0D4D}">
      <dsp:nvSpPr>
        <dsp:cNvPr id="0" name=""/>
        <dsp:cNvSpPr/>
      </dsp:nvSpPr>
      <dsp:spPr>
        <a:xfrm>
          <a:off x="0" y="2762375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Voedingsstoffen, zuurstof</a:t>
          </a:r>
          <a:endParaRPr lang="nl-NL" sz="2500" kern="1200" dirty="0"/>
        </a:p>
      </dsp:txBody>
      <dsp:txXfrm>
        <a:off x="29271" y="2791646"/>
        <a:ext cx="3768226" cy="541083"/>
      </dsp:txXfrm>
    </dsp:sp>
    <dsp:sp modelId="{245A2993-C91F-4C1E-ADAC-7485284AA8EA}">
      <dsp:nvSpPr>
        <dsp:cNvPr id="0" name=""/>
        <dsp:cNvSpPr/>
      </dsp:nvSpPr>
      <dsp:spPr>
        <a:xfrm>
          <a:off x="0" y="3434001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Afvalstoffen</a:t>
          </a:r>
          <a:endParaRPr lang="nl-NL" sz="2500" kern="1200" dirty="0"/>
        </a:p>
      </dsp:txBody>
      <dsp:txXfrm>
        <a:off x="29271" y="3463272"/>
        <a:ext cx="3768226" cy="541083"/>
      </dsp:txXfrm>
    </dsp:sp>
    <dsp:sp modelId="{EFF772CE-0318-4685-9894-F9ED6E579BD5}">
      <dsp:nvSpPr>
        <dsp:cNvPr id="0" name=""/>
        <dsp:cNvSpPr/>
      </dsp:nvSpPr>
      <dsp:spPr>
        <a:xfrm>
          <a:off x="0" y="4105626"/>
          <a:ext cx="3826768" cy="5996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Alcohol, nicotine, drugs</a:t>
          </a:r>
          <a:endParaRPr lang="nl-NL" sz="2500" kern="1200" dirty="0"/>
        </a:p>
      </dsp:txBody>
      <dsp:txXfrm>
        <a:off x="29271" y="4134897"/>
        <a:ext cx="3768226" cy="54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BB1DC-2F8C-468E-BE7D-040251AC5DF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Vruchtvliezen en vruchtwater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96EF2-C13C-4A4D-A111-36637303C657}">
      <dsp:nvSpPr>
        <dsp:cNvPr id="0" name=""/>
        <dsp:cNvSpPr/>
      </dsp:nvSpPr>
      <dsp:spPr>
        <a:xfrm>
          <a:off x="0" y="9262"/>
          <a:ext cx="7560840" cy="647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Binnenste en buitenste vruchtvlies</a:t>
          </a:r>
          <a:endParaRPr lang="nl-NL" sz="2700" kern="1200"/>
        </a:p>
      </dsp:txBody>
      <dsp:txXfrm>
        <a:off x="31613" y="40875"/>
        <a:ext cx="7497614" cy="584369"/>
      </dsp:txXfrm>
    </dsp:sp>
    <dsp:sp modelId="{1AB0E394-EBD7-41CF-B758-A390EB1CD45D}">
      <dsp:nvSpPr>
        <dsp:cNvPr id="0" name=""/>
        <dsp:cNvSpPr/>
      </dsp:nvSpPr>
      <dsp:spPr>
        <a:xfrm>
          <a:off x="0" y="734617"/>
          <a:ext cx="7560840" cy="64759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Vruchtwater beschermt tegen schokken – uitdrogen</a:t>
          </a:r>
          <a:endParaRPr lang="nl-NL" sz="2700" kern="1200"/>
        </a:p>
      </dsp:txBody>
      <dsp:txXfrm>
        <a:off x="31613" y="766230"/>
        <a:ext cx="7497614" cy="584369"/>
      </dsp:txXfrm>
    </dsp:sp>
    <dsp:sp modelId="{7A95FF10-965C-45A1-88A2-699271A26BDF}">
      <dsp:nvSpPr>
        <dsp:cNvPr id="0" name=""/>
        <dsp:cNvSpPr/>
      </dsp:nvSpPr>
      <dsp:spPr>
        <a:xfrm>
          <a:off x="0" y="1459973"/>
          <a:ext cx="7560840" cy="64759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Bescherming tegen ziekte – temperatuurwisseling </a:t>
          </a:r>
          <a:endParaRPr lang="nl-NL" sz="2700" kern="1200"/>
        </a:p>
      </dsp:txBody>
      <dsp:txXfrm>
        <a:off x="31613" y="1491586"/>
        <a:ext cx="749761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FD5C5-E01D-4DB3-8054-D828397D74C4}" type="datetimeFigureOut">
              <a:rPr lang="nl-NL" smtClean="0"/>
              <a:pPr/>
              <a:t>7-4-2014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27C5-D839-48C6-BF5B-0949495F068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www.google.nl/url?sa=i&amp;rct=j&amp;q=&amp;esrc=s&amp;frm=1&amp;source=images&amp;cd=&amp;cad=rja&amp;docid=oEW7EdM4Es7boM&amp;tbnid=HN2RGpiM3yTLbM:&amp;ved=0CAUQjRw&amp;url=http://www.jeroenfritz.nl/?p=2270&amp;ei=PsjXUt_UK5KHswb4h4DgBw&amp;bvm=bv.59568121,d.bGE&amp;psig=AFQjCNEIWTsjlpZUY9PX4LSdl-ZOlNDtDg&amp;ust=1389959564894582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nl/url?sa=i&amp;rct=j&amp;q=&amp;esrc=s&amp;frm=1&amp;source=images&amp;cd=&amp;cad=rja&amp;docid=ImNVMwh2h6b5gM&amp;tbnid=OnLh6WUKJmWZ9M:&amp;ved=0CAUQjRw&amp;url=http://www.10voorbiologie.nl/index.php?cat=9&amp;id=25&amp;par=39&amp;sub=46&amp;ei=1MrXUvW3OM_BswaWj4HADg&amp;psig=AFQjCNEAZp8e7Wx_yJ6x-CqqYkuraP9qHg&amp;ust=1389960150440855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hyperlink" Target="http://www.google.nl/url?sa=i&amp;rct=j&amp;q=&amp;esrc=s&amp;frm=1&amp;source=images&amp;cd=&amp;cad=rja&amp;docid=aXWRxP31TZ1J2M&amp;tbnid=QRjbJJgecTFyEM:&amp;ved=0CAUQjRw&amp;url=http://www.schooltv.nl/eigenwijzer/project/1951932/bio-bits-bovenbouw-de-maakbare-mens/opdrachten/item/2939646/opdrachten-de-maakbare-mens/&amp;ei=NufXUqiDBcbP0QXahICQBA&amp;bvm=bv.59568121,d.d2k&amp;psig=AFQjCNEcXIPemEnRgK8niOiGmO_8UFIDDg&amp;ust=1389967529268866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55576" y="378904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403648" y="5445224"/>
          <a:ext cx="6400800" cy="6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www.jeroenfritz.com/wp-content/uploads/2009/11/groot-gezi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99142" y="469704"/>
            <a:ext cx="5513802" cy="332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985368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http://www.10voorbiologie.nl/afbfczw/H5%20Voortplanting%20van%20mensen/050304innestelin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00808"/>
            <a:ext cx="7436133" cy="4736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82192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852400"/>
              </p:ext>
            </p:extLst>
          </p:nvPr>
        </p:nvGraphicFramePr>
        <p:xfrm>
          <a:off x="251520" y="1614359"/>
          <a:ext cx="30963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62252"/>
            <a:ext cx="5328591" cy="51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10855"/>
              </p:ext>
            </p:extLst>
          </p:nvPr>
        </p:nvGraphicFramePr>
        <p:xfrm>
          <a:off x="107504" y="1558178"/>
          <a:ext cx="3826768" cy="478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927138" cy="394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610873"/>
              </p:ext>
            </p:extLst>
          </p:nvPr>
        </p:nvGraphicFramePr>
        <p:xfrm>
          <a:off x="753153" y="1556792"/>
          <a:ext cx="7560840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458" name="Picture 2" descr="https://encrypted-tbn3.gstatic.com/images?q=tbn:ANd9GcTte5EFBq2rqiK7YYFYxJub0SMSBd0ImbhSlhbFupb5Y0j2ge0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3932787"/>
            <a:ext cx="4726335" cy="279788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06895"/>
            <a:ext cx="2510265" cy="18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70478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75416"/>
              </p:ext>
            </p:extLst>
          </p:nvPr>
        </p:nvGraphicFramePr>
        <p:xfrm>
          <a:off x="457200" y="1600200"/>
          <a:ext cx="8229600" cy="3196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8784976" cy="16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8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291254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780619"/>
              </p:ext>
            </p:extLst>
          </p:nvPr>
        </p:nvGraphicFramePr>
        <p:xfrm>
          <a:off x="1691680" y="1600200"/>
          <a:ext cx="5616624" cy="247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1" y="4122222"/>
            <a:ext cx="42957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4" y="4122222"/>
            <a:ext cx="2609365" cy="26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1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528336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6942"/>
              </p:ext>
            </p:extLst>
          </p:nvPr>
        </p:nvGraphicFramePr>
        <p:xfrm>
          <a:off x="251520" y="1556792"/>
          <a:ext cx="7067128" cy="197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1125"/>
            <a:ext cx="3296139" cy="22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1840717" cy="18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07620"/>
            <a:ext cx="3262735" cy="247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662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134</Words>
  <Application>Microsoft Office PowerPoint</Application>
  <PresentationFormat>Diavoorstelling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stt</dc:creator>
  <cp:lastModifiedBy>Beheerder</cp:lastModifiedBy>
  <cp:revision>10</cp:revision>
  <dcterms:created xsi:type="dcterms:W3CDTF">2014-01-16T11:51:51Z</dcterms:created>
  <dcterms:modified xsi:type="dcterms:W3CDTF">2014-04-07T12:20:43Z</dcterms:modified>
</cp:coreProperties>
</file>